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79" r:id="rId3"/>
    <p:sldId id="284" r:id="rId4"/>
    <p:sldId id="287" r:id="rId5"/>
    <p:sldId id="295" r:id="rId6"/>
    <p:sldId id="298" r:id="rId7"/>
    <p:sldId id="280" r:id="rId8"/>
    <p:sldId id="296" r:id="rId9"/>
    <p:sldId id="290" r:id="rId10"/>
    <p:sldId id="281" r:id="rId11"/>
    <p:sldId id="293" r:id="rId12"/>
    <p:sldId id="282" r:id="rId13"/>
    <p:sldId id="285" r:id="rId14"/>
    <p:sldId id="294" r:id="rId15"/>
    <p:sldId id="288" r:id="rId16"/>
    <p:sldId id="286" r:id="rId17"/>
    <p:sldId id="291" r:id="rId18"/>
    <p:sldId id="292" r:id="rId19"/>
    <p:sldId id="289" r:id="rId20"/>
    <p:sldId id="283" r:id="rId21"/>
    <p:sldId id="299" r:id="rId22"/>
    <p:sldId id="297" r:id="rId23"/>
    <p:sldId id="301" r:id="rId24"/>
    <p:sldId id="303" r:id="rId25"/>
    <p:sldId id="314" r:id="rId26"/>
    <p:sldId id="304" r:id="rId27"/>
    <p:sldId id="305" r:id="rId28"/>
    <p:sldId id="306" r:id="rId29"/>
    <p:sldId id="307" r:id="rId30"/>
    <p:sldId id="316" r:id="rId31"/>
    <p:sldId id="308" r:id="rId32"/>
    <p:sldId id="309" r:id="rId33"/>
    <p:sldId id="318" r:id="rId34"/>
    <p:sldId id="310" r:id="rId35"/>
    <p:sldId id="320" r:id="rId36"/>
    <p:sldId id="302" r:id="rId37"/>
    <p:sldId id="311" r:id="rId38"/>
    <p:sldId id="312" r:id="rId39"/>
    <p:sldId id="313" r:id="rId40"/>
    <p:sldId id="315" r:id="rId41"/>
    <p:sldId id="317" r:id="rId42"/>
    <p:sldId id="319" r:id="rId43"/>
    <p:sldId id="321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B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3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36DDD-712B-4FE9-8CD2-97E380E9991D}" type="datetimeFigureOut">
              <a:rPr lang="fr-FR" smtClean="0"/>
              <a:pPr/>
              <a:t>24/01/2014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3FF99-E4E7-4E6C-8027-E9A6BB20943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18" Type="http://schemas.openxmlformats.org/officeDocument/2006/relationships/image" Target="../media/image1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17" Type="http://schemas.openxmlformats.org/officeDocument/2006/relationships/image" Target="../media/image16.gif"/><Relationship Id="rId2" Type="http://schemas.openxmlformats.org/officeDocument/2006/relationships/image" Target="../media/image1.gif"/><Relationship Id="rId16" Type="http://schemas.openxmlformats.org/officeDocument/2006/relationships/image" Target="../media/image15.gif"/><Relationship Id="rId20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19" Type="http://schemas.openxmlformats.org/officeDocument/2006/relationships/image" Target="../media/image18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image" Target="../media/image12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image" Target="../media/image24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image" Target="../media/image14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gif"/><Relationship Id="rId5" Type="http://schemas.openxmlformats.org/officeDocument/2006/relationships/image" Target="../media/image22.gif"/><Relationship Id="rId4" Type="http://schemas.openxmlformats.org/officeDocument/2006/relationships/image" Target="../media/image15.gi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audio" Target="../media/audio2.wav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1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arl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692696"/>
            <a:ext cx="576064" cy="606383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1475656" y="188640"/>
            <a:ext cx="4032448" cy="1008112"/>
          </a:xfrm>
          <a:prstGeom prst="wedgeEllipseCallout">
            <a:avLst>
              <a:gd name="adj1" fmla="val 72620"/>
              <a:gd name="adj2" fmla="val 46009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123728" y="620688"/>
            <a:ext cx="432048" cy="21602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915816" y="620688"/>
            <a:ext cx="792088" cy="21602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067944" y="620688"/>
            <a:ext cx="792088" cy="21602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" descr="D:\IMAGES\gifs animés\verbes\courir_chie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941168"/>
            <a:ext cx="1152128" cy="572091"/>
          </a:xfrm>
          <a:prstGeom prst="rect">
            <a:avLst/>
          </a:prstGeom>
          <a:noFill/>
        </p:spPr>
      </p:pic>
      <p:pic>
        <p:nvPicPr>
          <p:cNvPr id="11" name="Picture 2" descr="D:\IMAGES\phrases\VERBES classée\courir\enfant_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6021288"/>
            <a:ext cx="531690" cy="706388"/>
          </a:xfrm>
          <a:prstGeom prst="rect">
            <a:avLst/>
          </a:prstGeom>
          <a:noFill/>
        </p:spPr>
      </p:pic>
      <p:pic>
        <p:nvPicPr>
          <p:cNvPr id="12" name="Picture 3" descr="D:\IMAGES\phrases\VERBES classée\chanter\chante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260648"/>
            <a:ext cx="792088" cy="1214535"/>
          </a:xfrm>
          <a:prstGeom prst="rect">
            <a:avLst/>
          </a:prstGeom>
          <a:noFill/>
        </p:spPr>
      </p:pic>
      <p:pic>
        <p:nvPicPr>
          <p:cNvPr id="13" name="Picture 2" descr="D:\IMAGES\phrases\VERBES classée\manger\vache39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28800"/>
            <a:ext cx="675447" cy="801266"/>
          </a:xfrm>
          <a:prstGeom prst="rect">
            <a:avLst/>
          </a:prstGeom>
          <a:noFill/>
        </p:spPr>
      </p:pic>
      <p:pic>
        <p:nvPicPr>
          <p:cNvPr id="14" name="Picture 2" descr="D:\IMAGES\phrases\VERBES classée\jouer\chien05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1196752"/>
            <a:ext cx="504055" cy="1296141"/>
          </a:xfrm>
          <a:prstGeom prst="rect">
            <a:avLst/>
          </a:prstGeom>
          <a:noFill/>
        </p:spPr>
      </p:pic>
      <p:pic>
        <p:nvPicPr>
          <p:cNvPr id="15" name="Picture 2" descr="D:\IMAGES\phrases\VERBES classée\manger\mangeur40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5445224"/>
            <a:ext cx="1656184" cy="1055050"/>
          </a:xfrm>
          <a:prstGeom prst="rect">
            <a:avLst/>
          </a:prstGeom>
          <a:noFill/>
        </p:spPr>
      </p:pic>
      <p:pic>
        <p:nvPicPr>
          <p:cNvPr id="16" name="Picture 2" descr="D:\IMAGES\phrases\VERBES classée\nager\nage1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5589240"/>
            <a:ext cx="936104" cy="624069"/>
          </a:xfrm>
          <a:prstGeom prst="rect">
            <a:avLst/>
          </a:prstGeom>
          <a:noFill/>
        </p:spPr>
      </p:pic>
      <p:pic>
        <p:nvPicPr>
          <p:cNvPr id="17" name="Image 16" descr="bebe_030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092280" y="1556792"/>
            <a:ext cx="720080" cy="664074"/>
          </a:xfrm>
          <a:prstGeom prst="rect">
            <a:avLst/>
          </a:prstGeom>
        </p:spPr>
      </p:pic>
      <p:pic>
        <p:nvPicPr>
          <p:cNvPr id="18" name="Image 17" descr="bebe_027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3528" y="5445224"/>
            <a:ext cx="648072" cy="715114"/>
          </a:xfrm>
          <a:prstGeom prst="rect">
            <a:avLst/>
          </a:prstGeom>
        </p:spPr>
      </p:pic>
      <p:pic>
        <p:nvPicPr>
          <p:cNvPr id="19" name="Image 18" descr="pleurer_souris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835696" y="1412776"/>
            <a:ext cx="742337" cy="868692"/>
          </a:xfrm>
          <a:prstGeom prst="rect">
            <a:avLst/>
          </a:prstGeom>
        </p:spPr>
      </p:pic>
      <p:pic>
        <p:nvPicPr>
          <p:cNvPr id="20" name="Picture 2" descr="D:\IMAGES\phrases\VERBES classée\sauter\ypers132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63888" y="1556792"/>
            <a:ext cx="773723" cy="938783"/>
          </a:xfrm>
          <a:prstGeom prst="rect">
            <a:avLst/>
          </a:prstGeom>
          <a:noFill/>
        </p:spPr>
      </p:pic>
      <p:pic>
        <p:nvPicPr>
          <p:cNvPr id="21" name="Image 20" descr="0006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419872" y="4437112"/>
            <a:ext cx="438150" cy="600075"/>
          </a:xfrm>
          <a:prstGeom prst="rect">
            <a:avLst/>
          </a:prstGeom>
        </p:spPr>
      </p:pic>
      <p:pic>
        <p:nvPicPr>
          <p:cNvPr id="22" name="Image 21" descr="0008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627784" y="5373216"/>
            <a:ext cx="566419" cy="1006227"/>
          </a:xfrm>
          <a:prstGeom prst="rect">
            <a:avLst/>
          </a:prstGeom>
        </p:spPr>
      </p:pic>
      <p:pic>
        <p:nvPicPr>
          <p:cNvPr id="23" name="Picture 2" descr="D:\IMAGES\gifs animés\verbes\scier3.gif"/>
          <p:cNvPicPr>
            <a:picLocks noChangeAspect="1" noChangeArrowheads="1" noCrop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76056" y="4653136"/>
            <a:ext cx="720080" cy="828479"/>
          </a:xfrm>
          <a:prstGeom prst="rect">
            <a:avLst/>
          </a:prstGeom>
          <a:noFill/>
        </p:spPr>
      </p:pic>
      <p:pic>
        <p:nvPicPr>
          <p:cNvPr id="24" name="Picture 2" descr="D:\IMAGES\phrases\VERBES classée\danser\bebe-gif-119.gif"/>
          <p:cNvPicPr>
            <a:picLocks noChangeAspect="1" noChangeArrowheads="1" noCrop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51920" y="3140968"/>
            <a:ext cx="1296144" cy="897331"/>
          </a:xfrm>
          <a:prstGeom prst="rect">
            <a:avLst/>
          </a:prstGeom>
          <a:noFill/>
        </p:spPr>
      </p:pic>
      <p:pic>
        <p:nvPicPr>
          <p:cNvPr id="25" name="Picture 2" descr="D:\IMAGES\phrases\VERBES classée\chanter\chat-gif-128.gif"/>
          <p:cNvPicPr>
            <a:picLocks noChangeAspect="1" noChangeArrowheads="1" noCrop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9552" y="404664"/>
            <a:ext cx="864096" cy="850594"/>
          </a:xfrm>
          <a:prstGeom prst="rect">
            <a:avLst/>
          </a:prstGeom>
          <a:noFill/>
        </p:spPr>
      </p:pic>
      <p:pic>
        <p:nvPicPr>
          <p:cNvPr id="26" name="Image 25" descr="sylvie_2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900417" y="6023889"/>
            <a:ext cx="1243583" cy="834111"/>
          </a:xfrm>
          <a:prstGeom prst="rect">
            <a:avLst/>
          </a:prstGeom>
        </p:spPr>
      </p:pic>
      <p:sp>
        <p:nvSpPr>
          <p:cNvPr id="27" name="Ellipse 26"/>
          <p:cNvSpPr/>
          <p:nvPr/>
        </p:nvSpPr>
        <p:spPr>
          <a:xfrm>
            <a:off x="251520" y="2348880"/>
            <a:ext cx="3240360" cy="2448272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71600" y="2708920"/>
            <a:ext cx="1800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Je dis des phrases</a:t>
            </a:r>
            <a:endParaRPr lang="fr-FR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5652120" y="2420888"/>
            <a:ext cx="3240360" cy="2448272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300192" y="2780928"/>
            <a:ext cx="1800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Je lis des phrases</a:t>
            </a:r>
            <a:endParaRPr lang="fr-FR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0" name="Rectangle 2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hlinkClick r:id="" action="ppaction://hlinkshowjump?jump=nextslide"/>
          </p:cNvPr>
          <p:cNvSpPr/>
          <p:nvPr/>
        </p:nvSpPr>
        <p:spPr>
          <a:xfrm>
            <a:off x="251520" y="2204864"/>
            <a:ext cx="3240360" cy="252028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hlinkClick r:id="rId20" action="ppaction://hlinksldjump"/>
          </p:cNvPr>
          <p:cNvSpPr/>
          <p:nvPr/>
        </p:nvSpPr>
        <p:spPr>
          <a:xfrm>
            <a:off x="5652120" y="2420888"/>
            <a:ext cx="3240360" cy="252028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courir\enfant_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908720"/>
            <a:ext cx="1127885" cy="1498476"/>
          </a:xfrm>
          <a:prstGeom prst="rect">
            <a:avLst/>
          </a:prstGeom>
          <a:noFill/>
        </p:spPr>
      </p:pic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00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700808"/>
            <a:ext cx="438150" cy="600075"/>
          </a:xfrm>
          <a:prstGeom prst="rect">
            <a:avLst/>
          </a:prstGeom>
        </p:spPr>
      </p:pic>
      <p:pic>
        <p:nvPicPr>
          <p:cNvPr id="19" name="Image 18" descr="000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1052736"/>
            <a:ext cx="809625" cy="1438275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661248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3" descr="D:\IMAGES\phrases\VERBES classée\chanter\chant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764704"/>
            <a:ext cx="1223441" cy="1875943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chemeClr val="tx1"/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D:\IMAGES\phrases\VERBES classée\manger\vache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4075" y="971550"/>
            <a:ext cx="1221756" cy="1449338"/>
          </a:xfrm>
          <a:prstGeom prst="rect">
            <a:avLst/>
          </a:prstGeom>
          <a:noFill/>
        </p:spPr>
      </p:pic>
      <p:pic>
        <p:nvPicPr>
          <p:cNvPr id="1027" name="Picture 3" descr="D:\IMAGES\phrases\VERBES classée\manger\vache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980728"/>
            <a:ext cx="1008112" cy="1517588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979712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03848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00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556792"/>
            <a:ext cx="438150" cy="600075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98" name="Picture 2" descr="D:\IMAGES\phrases\VERBES classée\jouer\chien0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20688"/>
            <a:ext cx="759643" cy="1953368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ien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D:\IMAGES\phrases\VERBES classée\manger\mangeur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9938" y="728663"/>
            <a:ext cx="2571750" cy="163830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 descr="bebe_03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1268760"/>
            <a:ext cx="1013412" cy="934591"/>
          </a:xfrm>
          <a:prstGeom prst="rect">
            <a:avLst/>
          </a:prstGeom>
        </p:spPr>
      </p:pic>
      <p:pic>
        <p:nvPicPr>
          <p:cNvPr id="16" name="Image 15" descr="bebe_02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268760"/>
            <a:ext cx="828675" cy="914400"/>
          </a:xfrm>
          <a:prstGeom prst="rect">
            <a:avLst/>
          </a:prstGeom>
        </p:spPr>
      </p:pic>
      <p:sp>
        <p:nvSpPr>
          <p:cNvPr id="17" name="Rectangle 16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3" descr="D:\IMAGES\phrases\VERBES classée\sauter\sautcord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96752"/>
            <a:ext cx="571500" cy="1228725"/>
          </a:xfrm>
          <a:prstGeom prst="rect">
            <a:avLst/>
          </a:prstGeom>
          <a:noFill/>
        </p:spPr>
      </p:pic>
      <p:pic>
        <p:nvPicPr>
          <p:cNvPr id="18" name="Picture 2" descr="D:\IMAGES\phrases\VERBES classée\sauter\ypers1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340768"/>
            <a:ext cx="714375" cy="866775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o</a:t>
            </a:r>
            <a:r>
              <a:rPr lang="fr-FR" sz="3600" dirty="0" smtClean="0">
                <a:solidFill>
                  <a:schemeClr val="tx1"/>
                </a:solidFill>
              </a:rPr>
              <a:t>mm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98782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080120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2" name="Picture 2" descr="D:\IMAGES\phrases\VERBES classée\pleurer\pleurer_fillett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994097" cy="1325463"/>
          </a:xfrm>
          <a:prstGeom prst="rect">
            <a:avLst/>
          </a:prstGeom>
          <a:noFill/>
        </p:spPr>
      </p:pic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 descr="D:\IMAGES\gifs animés\verbes\braill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908720"/>
            <a:ext cx="1574552" cy="1574552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080120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danser\danse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692696"/>
            <a:ext cx="1914525" cy="2009775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chanter\chat-gif-12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908720"/>
            <a:ext cx="1584176" cy="1559423"/>
          </a:xfrm>
          <a:prstGeom prst="rect">
            <a:avLst/>
          </a:prstGeom>
          <a:noFill/>
        </p:spPr>
      </p:pic>
      <p:sp>
        <p:nvSpPr>
          <p:cNvPr id="17" name="Rectangle 16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>
              <a:snd r:embed="rId4" name="applause.wav"/>
            </a:hlinkClick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37143d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sp>
        <p:nvSpPr>
          <p:cNvPr id="22" name="Bouton d'action : Début 21">
            <a:hlinkClick r:id="" action="ppaction://hlinkshowjump?jump=firstslide" highlightClick="1"/>
          </p:cNvPr>
          <p:cNvSpPr/>
          <p:nvPr/>
        </p:nvSpPr>
        <p:spPr>
          <a:xfrm>
            <a:off x="251520" y="5805264"/>
            <a:ext cx="1008112" cy="504056"/>
          </a:xfrm>
          <a:prstGeom prst="actionButtonBeginning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 descr="D:\IMAGES\gifs animés\verbes\braill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908720"/>
            <a:ext cx="1574552" cy="1574552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080120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ien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gifs animés\verbes\courir_chie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124744"/>
            <a:ext cx="2370112" cy="1176883"/>
          </a:xfrm>
          <a:prstGeom prst="rect">
            <a:avLst/>
          </a:prstGeom>
          <a:noFill/>
        </p:spPr>
      </p:pic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3" descr="D:\IMAGES\phrases\VERBES classée\sauter\sautcord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96752"/>
            <a:ext cx="571500" cy="1228725"/>
          </a:xfrm>
          <a:prstGeom prst="rect">
            <a:avLst/>
          </a:prstGeom>
          <a:noFill/>
        </p:spPr>
      </p:pic>
      <p:pic>
        <p:nvPicPr>
          <p:cNvPr id="18" name="Picture 2" descr="D:\IMAGES\phrases\VERBES classée\sauter\ypers1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340768"/>
            <a:ext cx="714375" cy="866775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o</a:t>
            </a:r>
            <a:r>
              <a:rPr lang="fr-FR" sz="3600" dirty="0" smtClean="0">
                <a:solidFill>
                  <a:schemeClr val="tx1"/>
                </a:solidFill>
              </a:rPr>
              <a:t>mm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98782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interro_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courir\enfant_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908720"/>
            <a:ext cx="1127885" cy="1498476"/>
          </a:xfrm>
          <a:prstGeom prst="rect">
            <a:avLst/>
          </a:prstGeom>
          <a:noFill/>
        </p:spPr>
      </p:pic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3" descr="D:\IMAGES\phrases\VERBES classée\chanter\chant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764704"/>
            <a:ext cx="1223441" cy="1875943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chemeClr val="tx1"/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danser\danse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692696"/>
            <a:ext cx="1914525" cy="2009775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gifs animés\verbes\lancer_attrap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052736"/>
            <a:ext cx="1981820" cy="1321213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gifs animés\verbes\lancer_attrap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052736"/>
            <a:ext cx="1981820" cy="1321213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00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556792"/>
            <a:ext cx="438150" cy="600075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D:\IMAGES\phrases\VERBES classée\manger\vache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4075" y="971550"/>
            <a:ext cx="1221756" cy="1449338"/>
          </a:xfrm>
          <a:prstGeom prst="rect">
            <a:avLst/>
          </a:prstGeom>
          <a:noFill/>
        </p:spPr>
      </p:pic>
      <p:pic>
        <p:nvPicPr>
          <p:cNvPr id="1027" name="Picture 3" descr="D:\IMAGES\phrases\VERBES classée\manger\vache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980728"/>
            <a:ext cx="1008112" cy="1517588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979712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03848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98" name="Picture 2" descr="D:\IMAGES\phrases\VERBES classée\jouer\chien0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20688"/>
            <a:ext cx="759643" cy="1953368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ien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D:\IMAGES\phrases\VERBES classée\danser\bebe-gif-1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764704"/>
            <a:ext cx="2212900" cy="1532008"/>
          </a:xfrm>
          <a:prstGeom prst="rect">
            <a:avLst/>
          </a:prstGeom>
          <a:noFill/>
        </p:spPr>
      </p:pic>
      <p:sp>
        <p:nvSpPr>
          <p:cNvPr id="22" name="Rectangle 21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s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en</a:t>
            </a:r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861048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D:\IMAGES\phrases\VERBES classée\nager\nag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268760"/>
            <a:ext cx="1171575" cy="78105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d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IMAGES\phrases\VERBES classée\chanter\chat-gif-12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908720"/>
            <a:ext cx="1584176" cy="1559423"/>
          </a:xfrm>
          <a:prstGeom prst="rect">
            <a:avLst/>
          </a:prstGeom>
          <a:noFill/>
        </p:spPr>
      </p:pic>
      <p:sp>
        <p:nvSpPr>
          <p:cNvPr id="17" name="Rectangle 16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080120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4048" y="3573016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2" name="Picture 2" descr="D:\IMAGES\phrases\VERBES classée\pleurer\pleurer_fillett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994097" cy="1325463"/>
          </a:xfrm>
          <a:prstGeom prst="rect">
            <a:avLst/>
          </a:prstGeom>
          <a:noFill/>
        </p:spPr>
      </p:pic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D:\IMAGES\phrases\VERBES classée\manger\mangeur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9938" y="728663"/>
            <a:ext cx="2571750" cy="163830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pleurer_sour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980728"/>
            <a:ext cx="1296144" cy="1516764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 descr="bebe_03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1268760"/>
            <a:ext cx="1013412" cy="934591"/>
          </a:xfrm>
          <a:prstGeom prst="rect">
            <a:avLst/>
          </a:prstGeom>
        </p:spPr>
      </p:pic>
      <p:pic>
        <p:nvPicPr>
          <p:cNvPr id="16" name="Image 15" descr="bebe_02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268760"/>
            <a:ext cx="828675" cy="914400"/>
          </a:xfrm>
          <a:prstGeom prst="rect">
            <a:avLst/>
          </a:prstGeom>
        </p:spPr>
      </p:pic>
      <p:sp>
        <p:nvSpPr>
          <p:cNvPr id="17" name="Rectangle 16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tx1"/>
                </a:solidFill>
              </a:rPr>
              <a:t>b</a:t>
            </a:r>
            <a:r>
              <a:rPr lang="fr-FR" sz="3600" dirty="0" smtClean="0">
                <a:solidFill>
                  <a:srgbClr val="FF0000"/>
                </a:solidFill>
              </a:rPr>
              <a:t>é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89240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interro_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D:\IMAGES\phrases\VERBES classée\nager\nag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268760"/>
            <a:ext cx="1171575" cy="78105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g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d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445224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00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700808"/>
            <a:ext cx="438150" cy="600075"/>
          </a:xfrm>
          <a:prstGeom prst="rect">
            <a:avLst/>
          </a:prstGeom>
        </p:spPr>
      </p:pic>
      <p:pic>
        <p:nvPicPr>
          <p:cNvPr id="19" name="Image 18" descr="000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1052736"/>
            <a:ext cx="809625" cy="1438275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au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ill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20072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661248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4" descr="D:\IMAGES\gifs animés\verbes\sci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908720"/>
            <a:ext cx="1143000" cy="1143000"/>
          </a:xfrm>
          <a:prstGeom prst="rect">
            <a:avLst/>
          </a:prstGeom>
          <a:noFill/>
        </p:spPr>
      </p:pic>
      <p:pic>
        <p:nvPicPr>
          <p:cNvPr id="18" name="Picture 2" descr="D:\IMAGES\gifs animés\verbes\scier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412776"/>
            <a:ext cx="885825" cy="1019175"/>
          </a:xfrm>
          <a:prstGeom prst="rect">
            <a:avLst/>
          </a:prstGeom>
          <a:noFill/>
        </p:spPr>
      </p:pic>
      <p:pic>
        <p:nvPicPr>
          <p:cNvPr id="19" name="Picture 3" descr="D:\IMAGES\gifs animés\verbes\scier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412776"/>
            <a:ext cx="1143000" cy="114300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/>
                </a:solidFill>
              </a:rPr>
              <a:t>p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o</a:t>
            </a:r>
            <a:r>
              <a:rPr lang="fr-FR" sz="3600" dirty="0" smtClean="0">
                <a:solidFill>
                  <a:schemeClr val="tx1"/>
                </a:solidFill>
              </a:rPr>
              <a:t>mm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 descr="interro_00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phrases\VERBES classée\chanter\chat-gif-1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980728"/>
            <a:ext cx="880366" cy="1437332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861048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661248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>
              <a:snd r:embed="rId4" name="applause.wav"/>
            </a:hlinkClick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620688"/>
            <a:ext cx="3312368" cy="20882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interro_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34076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dae5dd3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5212" y="2081212"/>
            <a:ext cx="1933575" cy="2695575"/>
          </a:xfrm>
          <a:prstGeom prst="rect">
            <a:avLst/>
          </a:prstGeom>
        </p:spPr>
      </p:pic>
      <p:sp>
        <p:nvSpPr>
          <p:cNvPr id="4" name="Bouton d'action : Début 3">
            <a:hlinkClick r:id="" action="ppaction://hlinkshowjump?jump=firstslide" highlightClick="1"/>
          </p:cNvPr>
          <p:cNvSpPr/>
          <p:nvPr/>
        </p:nvSpPr>
        <p:spPr>
          <a:xfrm>
            <a:off x="251520" y="5805264"/>
            <a:ext cx="1008112" cy="504056"/>
          </a:xfrm>
          <a:prstGeom prst="actionButtonBeginning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4" descr="D:\IMAGES\gifs animés\verbes\scie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908720"/>
            <a:ext cx="1143000" cy="1143000"/>
          </a:xfrm>
          <a:prstGeom prst="rect">
            <a:avLst/>
          </a:prstGeom>
          <a:noFill/>
        </p:spPr>
      </p:pic>
      <p:pic>
        <p:nvPicPr>
          <p:cNvPr id="18" name="Picture 2" descr="D:\IMAGES\gifs animés\verbes\scier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412776"/>
            <a:ext cx="885825" cy="1019175"/>
          </a:xfrm>
          <a:prstGeom prst="rect">
            <a:avLst/>
          </a:prstGeom>
          <a:noFill/>
        </p:spPr>
      </p:pic>
      <p:pic>
        <p:nvPicPr>
          <p:cNvPr id="19" name="Picture 3" descr="D:\IMAGES\gifs animés\verbes\scier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412776"/>
            <a:ext cx="1143000" cy="1143000"/>
          </a:xfrm>
          <a:prstGeom prst="rect">
            <a:avLst/>
          </a:prstGeom>
          <a:noFill/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/>
                </a:solidFill>
              </a:rPr>
              <a:t>p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fr-FR" sz="3600" dirty="0" smtClean="0">
                <a:solidFill>
                  <a:srgbClr val="FF0000"/>
                </a:solidFill>
              </a:rPr>
              <a:t>o</a:t>
            </a:r>
            <a:r>
              <a:rPr lang="fr-FR" sz="3600" dirty="0" smtClean="0">
                <a:solidFill>
                  <a:schemeClr val="tx1"/>
                </a:solidFill>
              </a:rPr>
              <a:t>mm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051720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203848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789040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19872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phrases\VERBES classée\chanter\chat-gif-1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980728"/>
            <a:ext cx="880366" cy="1437332"/>
          </a:xfrm>
          <a:prstGeom prst="rect">
            <a:avLst/>
          </a:prstGeom>
          <a:noFill/>
        </p:spPr>
      </p:pic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t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933056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861048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364088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661248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ch</a:t>
            </a:r>
            <a:r>
              <a:rPr lang="fr-FR" sz="3600" dirty="0" smtClean="0">
                <a:solidFill>
                  <a:srgbClr val="FF0000"/>
                </a:solidFill>
              </a:rPr>
              <a:t>ien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D:\IMAGES\gifs animés\verbes\courir_chie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124744"/>
            <a:ext cx="2370112" cy="1176883"/>
          </a:xfrm>
          <a:prstGeom prst="rect">
            <a:avLst/>
          </a:prstGeom>
          <a:noFill/>
        </p:spPr>
      </p:pic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D:\IMAGES\phrases\VERBES classée\danser\bebe-gif-1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764704"/>
            <a:ext cx="2212900" cy="1532008"/>
          </a:xfrm>
          <a:prstGeom prst="rect">
            <a:avLst/>
          </a:prstGeom>
          <a:noFill/>
        </p:spPr>
      </p:pic>
      <p:sp>
        <p:nvSpPr>
          <p:cNvPr id="22" name="Rectangle 21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148064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tx1"/>
                </a:solidFill>
              </a:rPr>
              <a:t>s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ent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944216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en</a:t>
            </a:r>
            <a:r>
              <a:rPr lang="fr-FR" sz="3600" dirty="0" smtClean="0">
                <a:solidFill>
                  <a:schemeClr val="tx1"/>
                </a:solidFill>
              </a:rPr>
              <a:t>f</a:t>
            </a:r>
            <a:r>
              <a:rPr lang="fr-FR" sz="3600" dirty="0" smtClean="0">
                <a:solidFill>
                  <a:srgbClr val="FF0000"/>
                </a:solidFill>
              </a:rPr>
              <a:t>an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ts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3861048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31840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080" y="3861048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15816" y="548680"/>
            <a:ext cx="3456384" cy="22322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pleurer_sour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980728"/>
            <a:ext cx="1296144" cy="1516764"/>
          </a:xfrm>
          <a:prstGeom prst="rect">
            <a:avLst/>
          </a:prstGeom>
        </p:spPr>
      </p:pic>
      <p:sp>
        <p:nvSpPr>
          <p:cNvPr id="15" name="Rectangle 14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5589240"/>
            <a:ext cx="1152128" cy="576064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e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76056" y="3645024"/>
            <a:ext cx="2016224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</a:t>
            </a:r>
            <a:r>
              <a:rPr lang="fr-FR" sz="3600" dirty="0" smtClean="0">
                <a:solidFill>
                  <a:srgbClr val="FF0000"/>
                </a:solidFill>
              </a:rPr>
              <a:t>eu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059832" y="3645024"/>
            <a:ext cx="1872208" cy="100811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s</a:t>
            </a:r>
            <a:r>
              <a:rPr lang="fr-FR" sz="3600" dirty="0" smtClean="0">
                <a:solidFill>
                  <a:srgbClr val="FF0000"/>
                </a:solidFill>
              </a:rPr>
              <a:t>ou</a:t>
            </a:r>
            <a:r>
              <a:rPr lang="fr-FR" sz="3600" dirty="0" smtClean="0">
                <a:solidFill>
                  <a:schemeClr val="tx1"/>
                </a:solidFill>
              </a:rPr>
              <a:t>r</a:t>
            </a:r>
            <a:r>
              <a:rPr lang="fr-FR" sz="3600" dirty="0" smtClean="0">
                <a:solidFill>
                  <a:srgbClr val="FF0000"/>
                </a:solidFill>
              </a:rPr>
              <a:t>i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51720" y="3933056"/>
            <a:ext cx="864096" cy="432048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l</a:t>
            </a:r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707904" y="5013176"/>
            <a:ext cx="432048" cy="360040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23728" y="4005064"/>
            <a:ext cx="792088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59832" y="3717032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148064" y="3645024"/>
            <a:ext cx="1872208" cy="9361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47864" y="5517232"/>
            <a:ext cx="12961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Suivant 13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720080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168</Words>
  <Application>Microsoft Office PowerPoint</Application>
  <PresentationFormat>Bildspel på skärmen (4:3)</PresentationFormat>
  <Paragraphs>162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43</vt:i4>
      </vt:variant>
    </vt:vector>
  </HeadingPairs>
  <TitlesOfParts>
    <vt:vector size="44" baseType="lpstr">
      <vt:lpstr>Thème Office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 Clavier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Sylvie</dc:creator>
  <cp:lastModifiedBy>Robin</cp:lastModifiedBy>
  <cp:revision>69</cp:revision>
  <dcterms:created xsi:type="dcterms:W3CDTF">2013-09-26T15:06:33Z</dcterms:created>
  <dcterms:modified xsi:type="dcterms:W3CDTF">2014-01-25T07:06:39Z</dcterms:modified>
</cp:coreProperties>
</file>