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0" r:id="rId4"/>
    <p:sldId id="281" r:id="rId5"/>
    <p:sldId id="282" r:id="rId6"/>
    <p:sldId id="283" r:id="rId7"/>
    <p:sldId id="285" r:id="rId8"/>
    <p:sldId id="286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61" r:id="rId20"/>
    <p:sldId id="298" r:id="rId21"/>
    <p:sldId id="299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79" r:id="rId4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-136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3243A-E9DA-48FD-B1E6-962FA2A96AA9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25849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5D079-BDBF-4B03-A622-AA09D5A66E9A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26864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4C5BF-5BF7-4AE8-B1B2-0407778F0DF2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93721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22DFF-853B-4E41-83F6-FE8A7FB91C0E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32844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123E5-D1D9-44CF-864E-B0539E50355A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62697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FE36E-9219-4AA4-8E82-3E8427BFAF87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23501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30800-B32C-4EE2-9E12-6108DB3392FC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91089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B03FE-4141-4715-8BF5-D1016A7678DE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79657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24520-488C-4927-8AC8-15B3F902428F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95268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2CDC8-1EDA-49EC-95CC-7279251310E5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55995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BC86A-49BC-4054-9E80-0C90E011B15E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42655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 modifier les styles du texte du masque</a:t>
            </a:r>
          </a:p>
          <a:p>
            <a:pPr lvl="1"/>
            <a:r>
              <a:rPr lang="fr-FR" altLang="sv-SE" smtClean="0"/>
              <a:t>Deuxième niveau</a:t>
            </a:r>
          </a:p>
          <a:p>
            <a:pPr lvl="2"/>
            <a:r>
              <a:rPr lang="fr-FR" altLang="sv-SE" smtClean="0"/>
              <a:t>Troisième niveau</a:t>
            </a:r>
          </a:p>
          <a:p>
            <a:pPr lvl="3"/>
            <a:r>
              <a:rPr lang="fr-FR" altLang="sv-SE" smtClean="0"/>
              <a:t>Quatrième niveau</a:t>
            </a:r>
          </a:p>
          <a:p>
            <a:pPr lvl="4"/>
            <a:r>
              <a:rPr lang="fr-FR" altLang="sv-SE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4B4031-5C5D-40D3-889A-85C37D84540C}" type="slidenum">
              <a:rPr lang="fr-FR" altLang="sv-SE"/>
              <a:pPr/>
              <a:t>‹#›</a:t>
            </a:fld>
            <a:endParaRPr lang="fr-FR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10" Type="http://schemas.openxmlformats.org/officeDocument/2006/relationships/image" Target="../media/image3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11" Type="http://schemas.openxmlformats.org/officeDocument/2006/relationships/image" Target="../media/image3.jp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4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11" Type="http://schemas.openxmlformats.org/officeDocument/2006/relationships/image" Target="../media/image3.jp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762000" y="609600"/>
            <a:ext cx="78486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Qu'est-ce qui manque?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49080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412776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04743"/>
            <a:ext cx="3261360" cy="102108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301208"/>
            <a:ext cx="1691640" cy="101346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65" y="2441476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692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412776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320" y="2918460"/>
            <a:ext cx="3261360" cy="102108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301208"/>
            <a:ext cx="1691640" cy="1013460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1547664" y="260648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Il en </a:t>
            </a:r>
            <a:r>
              <a:rPr lang="sv-SE" dirty="0" err="1" smtClean="0"/>
              <a:t>manque</a:t>
            </a:r>
            <a:r>
              <a:rPr lang="sv-SE" dirty="0" smtClean="0"/>
              <a:t> 2!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029" y="4293096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191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14" y="345222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636912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280" y="836712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678" y="2780928"/>
            <a:ext cx="3261360" cy="102108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301208"/>
            <a:ext cx="1691640" cy="101346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280" y="4509462"/>
            <a:ext cx="1965960" cy="9906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20688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191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636912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280" y="836712"/>
            <a:ext cx="2087880" cy="102870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280" y="4509462"/>
            <a:ext cx="1965960" cy="990600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1403648" y="260648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Il en  </a:t>
            </a:r>
            <a:r>
              <a:rPr lang="sv-SE" dirty="0" err="1" smtClean="0"/>
              <a:t>manque</a:t>
            </a:r>
            <a:r>
              <a:rPr lang="sv-SE" dirty="0" smtClean="0"/>
              <a:t> 2!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688" y="2564904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23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878" y="512558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224" y="3356992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3328" y="754348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0932"/>
            <a:ext cx="3261360" cy="102108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224" y="1988840"/>
            <a:ext cx="1691640" cy="101346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280" y="4509462"/>
            <a:ext cx="1965960" cy="99060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32856"/>
            <a:ext cx="3718560" cy="207264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29667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23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878" y="512558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224" y="3356992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280" y="836712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0932"/>
            <a:ext cx="3261360" cy="102108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32856"/>
            <a:ext cx="3718560" cy="2072640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539552" y="170080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Il en </a:t>
            </a:r>
            <a:r>
              <a:rPr lang="sv-SE" dirty="0" err="1" smtClean="0"/>
              <a:t>manque</a:t>
            </a:r>
            <a:r>
              <a:rPr lang="sv-SE" dirty="0" smtClean="0"/>
              <a:t> 3!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9624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948" y="537321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03" y="3983682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07" y="5229200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168182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0932"/>
            <a:ext cx="3261360" cy="102108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6126"/>
            <a:ext cx="1691640" cy="101346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246320"/>
            <a:ext cx="1965960" cy="99060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3718560" cy="207264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80928"/>
            <a:ext cx="2750820" cy="99060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611" y="620688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624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948" y="537321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03" y="3983682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07" y="5229200"/>
            <a:ext cx="1280160" cy="99822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6126"/>
            <a:ext cx="1691640" cy="101346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280" y="4509462"/>
            <a:ext cx="1965960" cy="9906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80928"/>
            <a:ext cx="2750820" cy="990600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1313364" y="332656"/>
            <a:ext cx="6138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Il en </a:t>
            </a:r>
            <a:r>
              <a:rPr lang="sv-SE" dirty="0" err="1" smtClean="0"/>
              <a:t>manque</a:t>
            </a:r>
            <a:r>
              <a:rPr lang="sv-SE" dirty="0" smtClean="0"/>
              <a:t> 4!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6395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948" y="537321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03" y="3983682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07" y="5229200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736" y="1272518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0932"/>
            <a:ext cx="3261360" cy="102108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6126"/>
            <a:ext cx="1691640" cy="101346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663" y="5250512"/>
            <a:ext cx="1965960" cy="99060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068960"/>
            <a:ext cx="3718560" cy="207264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80928"/>
            <a:ext cx="2750820" cy="99060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400" y="379388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95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672"/>
            <a:ext cx="2378157" cy="178626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760202"/>
            <a:ext cx="4227100" cy="1300646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780928"/>
            <a:ext cx="3048000" cy="30480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80928"/>
            <a:ext cx="4005629" cy="242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49080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991456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53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780928"/>
            <a:ext cx="3048000" cy="30480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80928"/>
            <a:ext cx="4005629" cy="2429644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1187624" y="794321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Il en </a:t>
            </a:r>
            <a:r>
              <a:rPr lang="sv-SE" dirty="0" err="1" smtClean="0"/>
              <a:t>manque</a:t>
            </a:r>
            <a:r>
              <a:rPr lang="sv-SE" dirty="0" smtClean="0"/>
              <a:t> 2!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4522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672"/>
            <a:ext cx="2378157" cy="178626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760202"/>
            <a:ext cx="4227100" cy="1300646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780928"/>
            <a:ext cx="3048000" cy="30480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80928"/>
            <a:ext cx="4005629" cy="242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22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991456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033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129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49080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991456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525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991456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13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49080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412776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564904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1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49080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991456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633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2324100" cy="9829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49080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412776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320" y="2918460"/>
            <a:ext cx="3261360" cy="102108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85" y="2409081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633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49080"/>
            <a:ext cx="3017520" cy="102108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4581128"/>
            <a:ext cx="1280160" cy="9982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412776"/>
            <a:ext cx="2087880" cy="10287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320" y="2918460"/>
            <a:ext cx="3261360" cy="102108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4" y="519646"/>
            <a:ext cx="2378157" cy="17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692197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29</Words>
  <Application>Microsoft Office PowerPoint</Application>
  <PresentationFormat>Bildspel på skärmen (4:3)</PresentationFormat>
  <Paragraphs>6</Paragraphs>
  <Slides>39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39</vt:i4>
      </vt:variant>
    </vt:vector>
  </HeadingPairs>
  <TitlesOfParts>
    <vt:vector size="41" baseType="lpstr">
      <vt:lpstr>Times New Roman</vt:lpstr>
      <vt:lpstr>Modèle par défaut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lycée d'agy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steff</dc:creator>
  <cp:lastModifiedBy>Gustafsson, Stefan</cp:lastModifiedBy>
  <cp:revision>13</cp:revision>
  <dcterms:created xsi:type="dcterms:W3CDTF">2011-10-31T08:20:12Z</dcterms:created>
  <dcterms:modified xsi:type="dcterms:W3CDTF">2017-08-23T04:19:59Z</dcterms:modified>
</cp:coreProperties>
</file>