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75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21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0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82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12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4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3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59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72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0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7EC0-F6C1-4B02-B662-5A015B8FCA3E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326D-C192-4BEA-9D65-9B33FF06CE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6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Y8_iHEHc7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4766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 err="1" smtClean="0"/>
              <a:t>Voici</a:t>
            </a:r>
            <a:r>
              <a:rPr lang="sv-SE" sz="6000" dirty="0" smtClean="0"/>
              <a:t> </a:t>
            </a:r>
            <a:r>
              <a:rPr lang="sv-SE" sz="6000" dirty="0" err="1" smtClean="0"/>
              <a:t>Léopold</a:t>
            </a:r>
            <a:r>
              <a:rPr lang="sv-SE" sz="6000" dirty="0" smtClean="0"/>
              <a:t> </a:t>
            </a:r>
            <a:r>
              <a:rPr lang="sv-SE" sz="6000" dirty="0" err="1" smtClean="0"/>
              <a:t>Chauveau</a:t>
            </a:r>
            <a:endParaRPr lang="sv-SE" sz="6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92335"/>
            <a:ext cx="4896544" cy="46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8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14191"/>
          <a:stretch/>
        </p:blipFill>
        <p:spPr>
          <a:xfrm>
            <a:off x="1131789" y="1196752"/>
            <a:ext cx="6858000" cy="543208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03648" y="15160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 smtClean="0"/>
              <a:t>Le </a:t>
            </a:r>
            <a:r>
              <a:rPr lang="sv-SE" sz="6000" dirty="0" err="1" smtClean="0"/>
              <a:t>Marfou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343428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256584" cy="52565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67544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dirty="0" smtClean="0"/>
              <a:t>Les </a:t>
            </a:r>
            <a:r>
              <a:rPr lang="sv-SE" sz="7200" dirty="0" err="1" smtClean="0"/>
              <a:t>yeux</a:t>
            </a:r>
            <a:r>
              <a:rPr lang="sv-SE" sz="7200" dirty="0" smtClean="0"/>
              <a:t> </a:t>
            </a:r>
            <a:r>
              <a:rPr lang="sv-SE" sz="7200" dirty="0" err="1" smtClean="0"/>
              <a:t>globuleux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249998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344816" cy="63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/>
          <a:stretch/>
        </p:blipFill>
        <p:spPr>
          <a:xfrm>
            <a:off x="827584" y="188640"/>
            <a:ext cx="6840760" cy="60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192688" cy="63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47451"/>
            <a:ext cx="8172400" cy="42708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33265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/>
              <a:t>Il </a:t>
            </a:r>
            <a:r>
              <a:rPr lang="sv-SE" sz="4400" dirty="0" err="1" smtClean="0"/>
              <a:t>écrit</a:t>
            </a:r>
            <a:r>
              <a:rPr lang="sv-SE" sz="4400" dirty="0" smtClean="0"/>
              <a:t> </a:t>
            </a:r>
            <a:r>
              <a:rPr lang="sv-SE" sz="4400" dirty="0" err="1" smtClean="0"/>
              <a:t>aussi</a:t>
            </a:r>
            <a:r>
              <a:rPr lang="sv-SE" sz="4400" dirty="0" smtClean="0"/>
              <a:t>. </a:t>
            </a:r>
            <a:r>
              <a:rPr lang="sv-SE" sz="4400" dirty="0" err="1" smtClean="0"/>
              <a:t>Voici</a:t>
            </a:r>
            <a:r>
              <a:rPr lang="sv-SE" sz="4400" dirty="0" smtClean="0"/>
              <a:t> le </a:t>
            </a:r>
            <a:r>
              <a:rPr lang="sv-SE" sz="4400" dirty="0" err="1" smtClean="0"/>
              <a:t>vieux</a:t>
            </a:r>
            <a:r>
              <a:rPr lang="sv-SE" sz="4400" dirty="0" smtClean="0"/>
              <a:t> </a:t>
            </a:r>
            <a:r>
              <a:rPr lang="sv-SE" sz="4400" dirty="0" err="1" smtClean="0"/>
              <a:t>crocodile</a:t>
            </a:r>
            <a:r>
              <a:rPr lang="sv-SE" sz="4400" dirty="0" smtClean="0"/>
              <a:t>: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49998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93700"/>
            <a:ext cx="8890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24744"/>
            <a:ext cx="8618281" cy="547260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116632"/>
            <a:ext cx="732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Les </a:t>
            </a:r>
            <a:r>
              <a:rPr lang="sv-SE" sz="5400" dirty="0" err="1" smtClean="0"/>
              <a:t>paysages</a:t>
            </a:r>
            <a:r>
              <a:rPr lang="sv-SE" sz="5400" dirty="0" smtClean="0"/>
              <a:t> </a:t>
            </a:r>
            <a:r>
              <a:rPr lang="sv-SE" sz="5400" dirty="0" err="1" smtClean="0"/>
              <a:t>monstrueux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260939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t="4884" r="25446" b="3103"/>
          <a:stretch/>
        </p:blipFill>
        <p:spPr>
          <a:xfrm>
            <a:off x="611560" y="260648"/>
            <a:ext cx="3539905" cy="631026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499992" y="83671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 smtClean="0"/>
              <a:t>Le </a:t>
            </a:r>
            <a:r>
              <a:rPr lang="sv-SE" sz="6600" dirty="0" err="1" smtClean="0"/>
              <a:t>hibou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60939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512" y="33892"/>
            <a:ext cx="9011762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900" dirty="0"/>
              <a:t>Il meurt au début Seconde </a:t>
            </a:r>
            <a:r>
              <a:rPr lang="fr-FR" sz="4900" dirty="0" smtClean="0"/>
              <a:t>Guerre </a:t>
            </a:r>
          </a:p>
          <a:p>
            <a:r>
              <a:rPr lang="fr-FR" sz="4900" dirty="0" smtClean="0"/>
              <a:t>mondiale</a:t>
            </a:r>
            <a:r>
              <a:rPr lang="fr-FR" sz="4900" dirty="0"/>
              <a:t>, chez son </a:t>
            </a:r>
            <a:r>
              <a:rPr lang="fr-FR" sz="4900" dirty="0" smtClean="0"/>
              <a:t>ami</a:t>
            </a:r>
            <a:r>
              <a:rPr lang="fr-FR" sz="4900" dirty="0"/>
              <a:t> </a:t>
            </a:r>
            <a:r>
              <a:rPr lang="sv-SE" sz="4900" dirty="0"/>
              <a:t>Roger </a:t>
            </a:r>
            <a:endParaRPr lang="sv-SE" sz="4900" dirty="0" smtClean="0"/>
          </a:p>
          <a:p>
            <a:r>
              <a:rPr lang="sv-SE" sz="4900" dirty="0" smtClean="0"/>
              <a:t>Martin </a:t>
            </a:r>
            <a:r>
              <a:rPr lang="sv-SE" sz="4900" dirty="0"/>
              <a:t>du </a:t>
            </a:r>
            <a:r>
              <a:rPr lang="sv-SE" sz="4900" dirty="0" smtClean="0"/>
              <a:t>Gard, </a:t>
            </a:r>
            <a:r>
              <a:rPr lang="sv-SE" sz="4900" dirty="0"/>
              <a:t> </a:t>
            </a:r>
            <a:r>
              <a:rPr lang="sv-SE" sz="4900" dirty="0" smtClean="0"/>
              <a:t>dans </a:t>
            </a:r>
            <a:r>
              <a:rPr lang="sv-SE" sz="4900" dirty="0"/>
              <a:t>le Château </a:t>
            </a:r>
            <a:endParaRPr lang="sv-SE" sz="4900" dirty="0" smtClean="0"/>
          </a:p>
          <a:p>
            <a:r>
              <a:rPr lang="sv-SE" sz="4900" dirty="0" smtClean="0"/>
              <a:t>du </a:t>
            </a:r>
            <a:r>
              <a:rPr lang="sv-SE" sz="4900" dirty="0" err="1"/>
              <a:t>Tertre</a:t>
            </a:r>
            <a:r>
              <a:rPr lang="sv-SE" sz="4900" dirty="0"/>
              <a:t> </a:t>
            </a:r>
            <a:r>
              <a:rPr lang="sv-SE" sz="4900" dirty="0" smtClean="0"/>
              <a:t>dans </a:t>
            </a:r>
            <a:r>
              <a:rPr lang="sv-SE" sz="4900" dirty="0"/>
              <a:t>la </a:t>
            </a:r>
            <a:r>
              <a:rPr lang="sv-SE" sz="4900" dirty="0" err="1"/>
              <a:t>commune</a:t>
            </a:r>
            <a:r>
              <a:rPr lang="sv-SE" sz="4900" dirty="0"/>
              <a:t> de </a:t>
            </a:r>
            <a:endParaRPr lang="sv-SE" sz="4900" dirty="0" smtClean="0"/>
          </a:p>
          <a:p>
            <a:r>
              <a:rPr lang="sv-SE" sz="4900" dirty="0" err="1" smtClean="0"/>
              <a:t>Sérigny</a:t>
            </a:r>
            <a:r>
              <a:rPr lang="sv-SE" sz="4900" dirty="0" smtClean="0"/>
              <a:t> </a:t>
            </a:r>
            <a:r>
              <a:rPr lang="sv-SE" sz="4900" dirty="0" err="1" smtClean="0"/>
              <a:t>où</a:t>
            </a:r>
            <a:r>
              <a:rPr lang="sv-SE" sz="4900" dirty="0" smtClean="0"/>
              <a:t>  </a:t>
            </a:r>
            <a:r>
              <a:rPr lang="sv-SE" sz="4900" dirty="0"/>
              <a:t>il </a:t>
            </a:r>
            <a:r>
              <a:rPr lang="sv-SE" sz="4900" dirty="0" err="1"/>
              <a:t>s'était</a:t>
            </a:r>
            <a:r>
              <a:rPr lang="sv-SE" sz="4900" dirty="0"/>
              <a:t> </a:t>
            </a:r>
            <a:r>
              <a:rPr lang="sv-SE" sz="4900" dirty="0" err="1"/>
              <a:t>réfugié</a:t>
            </a:r>
            <a:r>
              <a:rPr lang="sv-SE" sz="4900" dirty="0"/>
              <a:t>.</a:t>
            </a:r>
          </a:p>
          <a:p>
            <a:r>
              <a:rPr lang="fr-FR" sz="4900" dirty="0"/>
              <a:t>Quelques-unes de ses </a:t>
            </a:r>
            <a:endParaRPr lang="fr-FR" sz="4900" dirty="0" smtClean="0"/>
          </a:p>
          <a:p>
            <a:r>
              <a:rPr lang="fr-FR" sz="4900" dirty="0" smtClean="0"/>
              <a:t>œuvres </a:t>
            </a:r>
            <a:r>
              <a:rPr lang="fr-FR" sz="4900" dirty="0"/>
              <a:t>sculptées sont exposées </a:t>
            </a:r>
            <a:endParaRPr lang="fr-FR" sz="4900" dirty="0" smtClean="0"/>
          </a:p>
          <a:p>
            <a:r>
              <a:rPr lang="fr-FR" sz="4900" dirty="0" smtClean="0"/>
              <a:t>au </a:t>
            </a:r>
            <a:r>
              <a:rPr lang="fr-FR" sz="4900" dirty="0"/>
              <a:t>Musée d'Orsay</a:t>
            </a:r>
            <a:r>
              <a:rPr lang="fr-FR" sz="4900" dirty="0" smtClean="0"/>
              <a:t>. </a:t>
            </a:r>
            <a:r>
              <a:rPr lang="fr-FR" sz="4900" dirty="0" smtClean="0">
                <a:hlinkClick r:id="rId2"/>
              </a:rPr>
              <a:t>vidéo</a:t>
            </a:r>
            <a:endParaRPr lang="sv-SE" sz="49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939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Il est </a:t>
            </a:r>
            <a:r>
              <a:rPr lang="fr-FR" sz="6600" dirty="0"/>
              <a:t>né le 19 février 1870 à Lyon et mort le 17 juin 1940 à </a:t>
            </a:r>
            <a:r>
              <a:rPr lang="fr-FR" sz="6600" dirty="0" err="1" smtClean="0"/>
              <a:t>Sérigny</a:t>
            </a:r>
            <a:r>
              <a:rPr lang="fr-FR" sz="6600" dirty="0" smtClean="0"/>
              <a:t>.</a:t>
            </a:r>
          </a:p>
          <a:p>
            <a:r>
              <a:rPr lang="fr-FR" sz="6600" dirty="0" smtClean="0"/>
              <a:t>Comme son p</a:t>
            </a:r>
            <a:r>
              <a:rPr lang="lt-LT" sz="6600" dirty="0" smtClean="0"/>
              <a:t>è</a:t>
            </a:r>
            <a:r>
              <a:rPr lang="sv-SE" sz="6600" dirty="0" smtClean="0"/>
              <a:t>re, i</a:t>
            </a:r>
            <a:r>
              <a:rPr lang="fr-FR" sz="6600" dirty="0" smtClean="0"/>
              <a:t>l est médecin mais Léopold, lui, est chirurgien.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85551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51520" y="116632"/>
            <a:ext cx="830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err="1" smtClean="0"/>
              <a:t>Monstre</a:t>
            </a:r>
            <a:r>
              <a:rPr lang="sv-SE" sz="4800" dirty="0" smtClean="0"/>
              <a:t> – </a:t>
            </a:r>
            <a:r>
              <a:rPr lang="sv-SE" sz="4800" dirty="0" err="1" smtClean="0"/>
              <a:t>bouchon</a:t>
            </a:r>
            <a:r>
              <a:rPr lang="sv-SE" sz="4800" dirty="0" smtClean="0"/>
              <a:t> de </a:t>
            </a:r>
            <a:r>
              <a:rPr lang="sv-SE" sz="4800" dirty="0" err="1" smtClean="0"/>
              <a:t>radiateur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39962"/>
            <a:ext cx="47244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987824" y="260648"/>
            <a:ext cx="2540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/>
              <a:t>monstre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4"/>
          <a:stretch/>
        </p:blipFill>
        <p:spPr>
          <a:xfrm>
            <a:off x="2209800" y="1511928"/>
            <a:ext cx="4724400" cy="47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1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116632"/>
            <a:ext cx="7124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/>
              <a:t>Créatures</a:t>
            </a:r>
            <a:r>
              <a:rPr lang="sv-SE" sz="5400" dirty="0" smtClean="0"/>
              <a:t> </a:t>
            </a:r>
            <a:r>
              <a:rPr lang="sv-SE" sz="5400" dirty="0" err="1" smtClean="0"/>
              <a:t>hypothétiques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2" y="1069476"/>
            <a:ext cx="7949644" cy="48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195736" y="116632"/>
            <a:ext cx="3680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/>
              <a:t>Tante</a:t>
            </a:r>
            <a:r>
              <a:rPr lang="sv-SE" sz="5400" dirty="0" smtClean="0"/>
              <a:t> Louise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3712043" cy="52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116632"/>
            <a:ext cx="732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Les </a:t>
            </a:r>
            <a:r>
              <a:rPr lang="sv-SE" sz="5400" dirty="0" err="1" smtClean="0"/>
              <a:t>paysages</a:t>
            </a:r>
            <a:r>
              <a:rPr lang="sv-SE" sz="5400" dirty="0" smtClean="0"/>
              <a:t> </a:t>
            </a:r>
            <a:r>
              <a:rPr lang="sv-SE" sz="5400" dirty="0" err="1" smtClean="0"/>
              <a:t>monstrueux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1403"/>
            <a:ext cx="7386247" cy="489176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79512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Équilibre précaire et </a:t>
            </a:r>
            <a:r>
              <a:rPr lang="fr-FR" sz="3600" dirty="0" smtClean="0"/>
              <a:t>menace omniprésente</a:t>
            </a:r>
            <a:r>
              <a:rPr lang="fr-FR" sz="3000" dirty="0"/>
              <a:t> 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2519491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1560" y="116632"/>
            <a:ext cx="732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Les </a:t>
            </a:r>
            <a:r>
              <a:rPr lang="sv-SE" sz="5400" dirty="0" err="1" smtClean="0"/>
              <a:t>paysages</a:t>
            </a:r>
            <a:r>
              <a:rPr lang="sv-SE" sz="5400" dirty="0" smtClean="0"/>
              <a:t> </a:t>
            </a:r>
            <a:r>
              <a:rPr lang="sv-SE" sz="5400" dirty="0" err="1" smtClean="0"/>
              <a:t>monstrueux</a:t>
            </a:r>
            <a:endParaRPr lang="sv-SE" sz="5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5" y="980728"/>
            <a:ext cx="6768752" cy="498576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88416" y="5939226"/>
            <a:ext cx="733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dirty="0"/>
              <a:t>Des situations </a:t>
            </a:r>
            <a:r>
              <a:rPr lang="sv-SE" sz="4400" dirty="0" err="1"/>
              <a:t>funambulesques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51949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116632"/>
            <a:ext cx="732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Les </a:t>
            </a:r>
            <a:r>
              <a:rPr lang="sv-SE" sz="5400" dirty="0" err="1" smtClean="0"/>
              <a:t>paysages</a:t>
            </a:r>
            <a:r>
              <a:rPr lang="sv-SE" sz="5400" dirty="0" smtClean="0"/>
              <a:t> </a:t>
            </a:r>
            <a:r>
              <a:rPr lang="sv-SE" sz="5400" dirty="0" err="1" smtClean="0"/>
              <a:t>monstrueux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7793"/>
            <a:ext cx="7776864" cy="55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116632"/>
            <a:ext cx="4350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Petits </a:t>
            </a:r>
            <a:r>
              <a:rPr lang="sv-SE" sz="5400" dirty="0" err="1" smtClean="0"/>
              <a:t>poissons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7542966" cy="51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8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116632"/>
            <a:ext cx="732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Les </a:t>
            </a:r>
            <a:r>
              <a:rPr lang="sv-SE" sz="5400" dirty="0" err="1" smtClean="0"/>
              <a:t>paysages</a:t>
            </a:r>
            <a:r>
              <a:rPr lang="sv-SE" sz="5400" dirty="0" smtClean="0"/>
              <a:t> </a:t>
            </a:r>
            <a:r>
              <a:rPr lang="sv-SE" sz="5400" dirty="0" err="1" smtClean="0"/>
              <a:t>monstrueux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8" y="1049689"/>
            <a:ext cx="7905291" cy="51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8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55776" y="116631"/>
            <a:ext cx="2789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/>
              <a:t>tapahuac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8" y="1039961"/>
            <a:ext cx="7025426" cy="53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20891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En 1897 il épouse la </a:t>
            </a:r>
            <a:r>
              <a:rPr lang="fr-FR" sz="6600" dirty="0"/>
              <a:t>fille d’un pasteur suisse </a:t>
            </a:r>
            <a:r>
              <a:rPr lang="fr-FR" sz="6600" dirty="0" smtClean="0"/>
              <a:t>et ils ont (auront) quatre </a:t>
            </a:r>
            <a:r>
              <a:rPr lang="fr-FR" sz="6600" dirty="0"/>
              <a:t>fils : Pierre, Michel, Renaud et Olivier.</a:t>
            </a:r>
            <a:endParaRPr lang="sv-SE" sz="6600" dirty="0"/>
          </a:p>
          <a:p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855514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11760" y="116631"/>
            <a:ext cx="2811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/>
              <a:t>monstres</a:t>
            </a:r>
            <a:endParaRPr lang="sv-SE" sz="5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9961"/>
            <a:ext cx="7488832" cy="5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4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4652"/>
            <a:ext cx="7632848" cy="517602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27584" y="106467"/>
            <a:ext cx="7124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/>
              <a:t>Créatures</a:t>
            </a:r>
            <a:r>
              <a:rPr lang="sv-SE" sz="5400" dirty="0" smtClean="0"/>
              <a:t> </a:t>
            </a:r>
            <a:r>
              <a:rPr lang="sv-SE" sz="5400" dirty="0" err="1" smtClean="0"/>
              <a:t>hypothétiques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2743114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827584" y="106467"/>
            <a:ext cx="7169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/>
              <a:t>Monstres</a:t>
            </a:r>
            <a:r>
              <a:rPr lang="sv-SE" sz="5400" dirty="0" smtClean="0"/>
              <a:t> – Le </a:t>
            </a:r>
            <a:r>
              <a:rPr lang="sv-SE" sz="5400" dirty="0" err="1" smtClean="0"/>
              <a:t>Grincheux</a:t>
            </a:r>
            <a:endParaRPr lang="sv-SE" sz="5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/>
          <a:stretch/>
        </p:blipFill>
        <p:spPr>
          <a:xfrm>
            <a:off x="2209800" y="1167896"/>
            <a:ext cx="4724400" cy="53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51520" y="188640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Léopold</a:t>
            </a:r>
            <a:r>
              <a:rPr lang="fr-FR" sz="6600" dirty="0"/>
              <a:t> </a:t>
            </a:r>
            <a:r>
              <a:rPr lang="fr-FR" sz="6600" dirty="0" smtClean="0"/>
              <a:t>n’aime pas trop son travail de médecin et en 1914 il est appelé au front pour opérer les blessés de la Première Guerre mondiale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85551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332656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/>
              <a:t>Il </a:t>
            </a:r>
            <a:r>
              <a:rPr lang="sv-SE" sz="4000" dirty="0"/>
              <a:t>va </a:t>
            </a:r>
            <a:r>
              <a:rPr lang="sv-SE" sz="4000" dirty="0" err="1"/>
              <a:t>voir</a:t>
            </a:r>
            <a:r>
              <a:rPr lang="sv-SE" sz="4000" dirty="0"/>
              <a:t> la </a:t>
            </a:r>
            <a:r>
              <a:rPr lang="sv-SE" sz="4000" dirty="0" err="1"/>
              <a:t>mort</a:t>
            </a:r>
            <a:r>
              <a:rPr lang="sv-SE" sz="4000" dirty="0"/>
              <a:t> partout, en plus en </a:t>
            </a:r>
            <a:r>
              <a:rPr lang="sv-SE" sz="4000" dirty="0" err="1"/>
              <a:t>septembre</a:t>
            </a:r>
            <a:r>
              <a:rPr lang="sv-SE" sz="4000" dirty="0"/>
              <a:t> 1915, Pierre, son fils </a:t>
            </a:r>
            <a:r>
              <a:rPr lang="sv-SE" sz="4000" dirty="0" err="1"/>
              <a:t>aîné</a:t>
            </a:r>
            <a:r>
              <a:rPr lang="sv-SE" sz="4000" dirty="0"/>
              <a:t> de 16 ½ ans, se </a:t>
            </a:r>
            <a:r>
              <a:rPr lang="sv-SE" sz="4000" dirty="0" err="1"/>
              <a:t>noie</a:t>
            </a:r>
            <a:r>
              <a:rPr lang="sv-SE" sz="4000" dirty="0"/>
              <a:t>. En </a:t>
            </a:r>
            <a:r>
              <a:rPr lang="sv-SE" sz="4000" dirty="0" err="1"/>
              <a:t>juillet</a:t>
            </a:r>
            <a:r>
              <a:rPr lang="sv-SE" sz="4000" dirty="0"/>
              <a:t> 1918, le fils de son ami Paul Desjardins </a:t>
            </a:r>
            <a:r>
              <a:rPr lang="sv-SE" sz="4000" dirty="0" err="1"/>
              <a:t>trouve</a:t>
            </a:r>
            <a:r>
              <a:rPr lang="sv-SE" sz="4000" dirty="0"/>
              <a:t> la </a:t>
            </a:r>
            <a:r>
              <a:rPr lang="sv-SE" sz="4000" dirty="0" err="1"/>
              <a:t>mort</a:t>
            </a:r>
            <a:r>
              <a:rPr lang="sv-SE" sz="4000" dirty="0"/>
              <a:t> au front. En </a:t>
            </a:r>
            <a:r>
              <a:rPr lang="sv-SE" sz="4000" dirty="0" err="1"/>
              <a:t>août</a:t>
            </a:r>
            <a:r>
              <a:rPr lang="sv-SE" sz="4000" dirty="0"/>
              <a:t> 1918, sa femme </a:t>
            </a:r>
            <a:r>
              <a:rPr lang="sv-SE" sz="4000" dirty="0" err="1"/>
              <a:t>s’éteint</a:t>
            </a:r>
            <a:r>
              <a:rPr lang="sv-SE" sz="4000" dirty="0"/>
              <a:t>, </a:t>
            </a:r>
            <a:r>
              <a:rPr lang="sv-SE" sz="4000" dirty="0" err="1"/>
              <a:t>rongée</a:t>
            </a:r>
            <a:r>
              <a:rPr lang="sv-SE" sz="4000" dirty="0"/>
              <a:t> par la </a:t>
            </a:r>
            <a:r>
              <a:rPr lang="sv-SE" sz="4000" dirty="0" err="1"/>
              <a:t>maladie</a:t>
            </a:r>
            <a:r>
              <a:rPr lang="sv-SE" sz="4000" dirty="0"/>
              <a:t> et le chagrin. </a:t>
            </a:r>
            <a:r>
              <a:rPr lang="sv-SE" sz="4000" dirty="0" err="1"/>
              <a:t>Quatre</a:t>
            </a:r>
            <a:r>
              <a:rPr lang="sv-SE" sz="4000" dirty="0"/>
              <a:t> </a:t>
            </a:r>
            <a:r>
              <a:rPr lang="sv-SE" sz="4000" dirty="0" err="1"/>
              <a:t>mois</a:t>
            </a:r>
            <a:r>
              <a:rPr lang="sv-SE" sz="4000" dirty="0"/>
              <a:t> plus </a:t>
            </a:r>
            <a:r>
              <a:rPr lang="sv-SE" sz="4000" dirty="0" err="1"/>
              <a:t>tard</a:t>
            </a:r>
            <a:r>
              <a:rPr lang="sv-SE" sz="4000" dirty="0"/>
              <a:t>, son fils </a:t>
            </a:r>
            <a:r>
              <a:rPr lang="sv-SE" sz="4000" dirty="0" err="1"/>
              <a:t>Renaud</a:t>
            </a:r>
            <a:r>
              <a:rPr lang="sv-SE" sz="4000" dirty="0"/>
              <a:t> est </a:t>
            </a:r>
            <a:r>
              <a:rPr lang="sv-SE" sz="4000" dirty="0" err="1"/>
              <a:t>emporté</a:t>
            </a:r>
            <a:r>
              <a:rPr lang="sv-SE" sz="4000" dirty="0"/>
              <a:t> par </a:t>
            </a:r>
            <a:r>
              <a:rPr lang="sv-SE" sz="4000" dirty="0" err="1"/>
              <a:t>une</a:t>
            </a:r>
            <a:r>
              <a:rPr lang="sv-SE" sz="4000" dirty="0"/>
              <a:t> </a:t>
            </a:r>
            <a:r>
              <a:rPr lang="sv-SE" sz="4000" dirty="0" err="1"/>
              <a:t>septicémie</a:t>
            </a:r>
            <a:r>
              <a:rPr lang="sv-SE" sz="4000" dirty="0"/>
              <a:t>, </a:t>
            </a:r>
            <a:r>
              <a:rPr lang="sv-SE" sz="4000" dirty="0" err="1"/>
              <a:t>après</a:t>
            </a:r>
            <a:r>
              <a:rPr lang="sv-SE" sz="4000" dirty="0"/>
              <a:t> </a:t>
            </a:r>
            <a:r>
              <a:rPr lang="sv-SE" sz="4000" dirty="0" err="1"/>
              <a:t>avoir</a:t>
            </a:r>
            <a:r>
              <a:rPr lang="sv-SE" sz="4000" dirty="0"/>
              <a:t> </a:t>
            </a:r>
            <a:r>
              <a:rPr lang="sv-SE" sz="4000" dirty="0" err="1"/>
              <a:t>été</a:t>
            </a:r>
            <a:r>
              <a:rPr lang="sv-SE" sz="4000" dirty="0"/>
              <a:t> </a:t>
            </a:r>
            <a:r>
              <a:rPr lang="sv-SE" sz="4000" dirty="0" err="1"/>
              <a:t>opéré</a:t>
            </a:r>
            <a:r>
              <a:rPr lang="sv-SE" sz="4000" dirty="0"/>
              <a:t> par son </a:t>
            </a:r>
            <a:r>
              <a:rPr lang="sv-SE" sz="4000" dirty="0" err="1"/>
              <a:t>père</a:t>
            </a:r>
            <a:r>
              <a:rPr lang="sv-SE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51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512" y="26064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Il </a:t>
            </a:r>
            <a:r>
              <a:rPr lang="sv-SE" sz="4800" dirty="0" err="1" smtClean="0"/>
              <a:t>avait</a:t>
            </a:r>
            <a:r>
              <a:rPr lang="sv-SE" sz="4800" dirty="0" smtClean="0"/>
              <a:t> déjà </a:t>
            </a:r>
            <a:r>
              <a:rPr lang="sv-SE" sz="4800" dirty="0" err="1" smtClean="0"/>
              <a:t>commencé</a:t>
            </a:r>
            <a:r>
              <a:rPr lang="sv-SE" sz="4800" dirty="0" smtClean="0"/>
              <a:t> à dessiner et à faire des </a:t>
            </a:r>
            <a:r>
              <a:rPr lang="sv-SE" sz="4800" dirty="0" err="1" smtClean="0"/>
              <a:t>sculptures</a:t>
            </a:r>
            <a:r>
              <a:rPr lang="sv-SE" sz="4800" dirty="0" smtClean="0"/>
              <a:t>.</a:t>
            </a:r>
            <a:endParaRPr lang="sv-SE" sz="4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4438248" cy="44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512" y="332656"/>
            <a:ext cx="878497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700" dirty="0" smtClean="0"/>
              <a:t>Il </a:t>
            </a:r>
            <a:r>
              <a:rPr lang="sv-SE" sz="4700" dirty="0" err="1" smtClean="0"/>
              <a:t>devient</a:t>
            </a:r>
            <a:r>
              <a:rPr lang="sv-SE" sz="4700" dirty="0" smtClean="0"/>
              <a:t> </a:t>
            </a:r>
            <a:r>
              <a:rPr lang="sv-SE" sz="4700" dirty="0" err="1" smtClean="0"/>
              <a:t>connu</a:t>
            </a:r>
            <a:r>
              <a:rPr lang="sv-SE" sz="4700" dirty="0" smtClean="0"/>
              <a:t> </a:t>
            </a:r>
            <a:r>
              <a:rPr lang="sv-SE" sz="4700" dirty="0" err="1" smtClean="0"/>
              <a:t>pour</a:t>
            </a:r>
            <a:r>
              <a:rPr lang="sv-SE" sz="4700" dirty="0" smtClean="0"/>
              <a:t> ses </a:t>
            </a:r>
            <a:r>
              <a:rPr lang="sv-SE" sz="4700" dirty="0" err="1" smtClean="0"/>
              <a:t>monstres</a:t>
            </a:r>
            <a:endParaRPr lang="sv-SE" sz="47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48264"/>
            <a:ext cx="8004557" cy="53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512" y="332656"/>
            <a:ext cx="878497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700" dirty="0" smtClean="0"/>
              <a:t>Il fait des </a:t>
            </a:r>
            <a:r>
              <a:rPr lang="sv-SE" sz="4700" dirty="0" err="1" smtClean="0"/>
              <a:t>scuptures</a:t>
            </a:r>
            <a:r>
              <a:rPr lang="sv-SE" sz="4700" dirty="0" smtClean="0"/>
              <a:t> </a:t>
            </a:r>
            <a:r>
              <a:rPr lang="sv-SE" sz="4700" dirty="0" err="1" smtClean="0"/>
              <a:t>aussi</a:t>
            </a:r>
            <a:r>
              <a:rPr lang="sv-SE" sz="4700" dirty="0" smtClean="0"/>
              <a:t>:</a:t>
            </a:r>
            <a:endParaRPr lang="sv-SE" sz="47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4"/>
          <a:stretch/>
        </p:blipFill>
        <p:spPr>
          <a:xfrm>
            <a:off x="1832416" y="1140964"/>
            <a:ext cx="5474970" cy="55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256</Words>
  <Application>Microsoft Office PowerPoint</Application>
  <PresentationFormat>Bildspel på skärmen (4:3)</PresentationFormat>
  <Paragraphs>37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Västerås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Steff</dc:creator>
  <cp:lastModifiedBy>Steff</cp:lastModifiedBy>
  <cp:revision>10</cp:revision>
  <dcterms:created xsi:type="dcterms:W3CDTF">2020-07-10T15:17:49Z</dcterms:created>
  <dcterms:modified xsi:type="dcterms:W3CDTF">2020-07-10T16:22:02Z</dcterms:modified>
</cp:coreProperties>
</file>