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9900"/>
    <a:srgbClr val="9900FF"/>
    <a:srgbClr val="FF99CC"/>
    <a:srgbClr val="663300"/>
    <a:srgbClr val="800000"/>
    <a:srgbClr val="993300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96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7C1BA-62D3-4BE0-8B18-BF81C1765F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68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C391E-C8C5-4CBA-A32D-73AC577B1D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37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3C4A1-32A6-463B-92BA-C2398394EF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77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6B1DB-FC81-4A04-AE75-EA969400C3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20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737C9-7095-431E-B482-8F2AD95819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536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42B99-2674-4E9A-B3C7-F196B0DE8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604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9742F-D332-496C-8843-476F3DC6E9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066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C89A3-593E-4F53-A480-E351E0487C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086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EE3FA-C650-49A9-A60D-41112DAC74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139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33067-22F5-4610-80D8-1FE98FD696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15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07DBF-9990-41DA-BF51-F106ECD41A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878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Click to edit Master text styles</a:t>
            </a:r>
          </a:p>
          <a:p>
            <a:pPr lvl="1"/>
            <a:r>
              <a:rPr lang="en-GB" altLang="sv-SE" smtClean="0"/>
              <a:t>Second level</a:t>
            </a:r>
          </a:p>
          <a:p>
            <a:pPr lvl="2"/>
            <a:r>
              <a:rPr lang="en-GB" altLang="sv-SE" smtClean="0"/>
              <a:t>Third level</a:t>
            </a:r>
          </a:p>
          <a:p>
            <a:pPr lvl="3"/>
            <a:r>
              <a:rPr lang="en-GB" altLang="sv-SE" smtClean="0"/>
              <a:t>Fourth level</a:t>
            </a:r>
          </a:p>
          <a:p>
            <a:pPr lvl="4"/>
            <a:r>
              <a:rPr lang="en-GB" altLang="sv-SE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1E7DFD6-D5E1-4BA5-BE7A-73A7DCC04B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22764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sv-SE" sz="22900" smtClean="0"/>
              <a:t>rouge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4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459412"/>
          </a:xfrm>
        </p:spPr>
        <p:txBody>
          <a:bodyPr/>
          <a:lstStyle/>
          <a:p>
            <a:pPr eaLnBrk="1" hangingPunct="1"/>
            <a:r>
              <a:rPr lang="en-GB" altLang="sv-SE" sz="33600" smtClean="0"/>
              <a:t>gris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170487"/>
          </a:xfrm>
        </p:spPr>
        <p:txBody>
          <a:bodyPr/>
          <a:lstStyle/>
          <a:p>
            <a:pPr eaLnBrk="1" hangingPunct="1"/>
            <a:r>
              <a:rPr lang="en-GB" altLang="sv-SE" sz="18900" smtClean="0">
                <a:solidFill>
                  <a:schemeClr val="bg1"/>
                </a:solidFill>
              </a:rPr>
              <a:t>marron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4843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sv-SE" sz="27700" smtClean="0"/>
              <a:t>bleu</a:t>
            </a:r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900113" y="3644900"/>
            <a:ext cx="3816350" cy="3213100"/>
          </a:xfrm>
          <a:prstGeom prst="ellipse">
            <a:avLst/>
          </a:prstGeom>
          <a:solidFill>
            <a:srgbClr val="8FC6E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sv-SE" sz="4800"/>
              <a:t>bleu clair</a:t>
            </a:r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5003800" y="3644900"/>
            <a:ext cx="3816350" cy="3213100"/>
          </a:xfrm>
          <a:prstGeom prst="ellipse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sv-SE" sz="4800">
                <a:solidFill>
                  <a:schemeClr val="bg1"/>
                </a:solidFill>
              </a:rPr>
              <a:t>bleu fonc</a:t>
            </a:r>
            <a:r>
              <a:rPr lang="en-US" altLang="sv-SE" sz="4800">
                <a:solidFill>
                  <a:schemeClr val="bg1"/>
                </a:solidFill>
              </a:rPr>
              <a:t>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2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4" grpId="0" animBg="1"/>
      <p:bldP spid="51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298825"/>
          </a:xfrm>
        </p:spPr>
        <p:txBody>
          <a:bodyPr/>
          <a:lstStyle/>
          <a:p>
            <a:pPr eaLnBrk="1" hangingPunct="1"/>
            <a:r>
              <a:rPr lang="en-GB" altLang="sv-SE" sz="25200" smtClean="0"/>
              <a:t>jaune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738687"/>
          </a:xfrm>
        </p:spPr>
        <p:txBody>
          <a:bodyPr/>
          <a:lstStyle/>
          <a:p>
            <a:pPr eaLnBrk="1" hangingPunct="1"/>
            <a:r>
              <a:rPr lang="en-GB" altLang="sv-SE" sz="25200" smtClean="0"/>
              <a:t>blanc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099050"/>
          </a:xfrm>
        </p:spPr>
        <p:txBody>
          <a:bodyPr/>
          <a:lstStyle/>
          <a:p>
            <a:pPr eaLnBrk="1" hangingPunct="1"/>
            <a:r>
              <a:rPr lang="en-GB" altLang="sv-SE" sz="37000" smtClean="0">
                <a:solidFill>
                  <a:schemeClr val="bg1"/>
                </a:solidFill>
              </a:rPr>
              <a:t>noir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54587"/>
          </a:xfrm>
        </p:spPr>
        <p:txBody>
          <a:bodyPr/>
          <a:lstStyle/>
          <a:p>
            <a:pPr eaLnBrk="1" hangingPunct="1"/>
            <a:r>
              <a:rPr lang="en-GB" altLang="sv-SE" sz="30500" smtClean="0"/>
              <a:t>rose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54587"/>
          </a:xfrm>
        </p:spPr>
        <p:txBody>
          <a:bodyPr/>
          <a:lstStyle/>
          <a:p>
            <a:pPr eaLnBrk="1" hangingPunct="1"/>
            <a:r>
              <a:rPr lang="en-GB" altLang="sv-SE" sz="25200" smtClean="0"/>
              <a:t>violet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83150"/>
          </a:xfrm>
        </p:spPr>
        <p:txBody>
          <a:bodyPr/>
          <a:lstStyle/>
          <a:p>
            <a:pPr eaLnBrk="1" hangingPunct="1"/>
            <a:r>
              <a:rPr lang="en-GB" altLang="sv-SE" sz="37000" smtClean="0"/>
              <a:t>vert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10125"/>
          </a:xfrm>
        </p:spPr>
        <p:txBody>
          <a:bodyPr/>
          <a:lstStyle/>
          <a:p>
            <a:pPr eaLnBrk="1" hangingPunct="1"/>
            <a:r>
              <a:rPr lang="en-GB" altLang="sv-SE" sz="18900" smtClean="0"/>
              <a:t>orange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14777</TotalTime>
  <Words>16</Words>
  <Application>Microsoft Office PowerPoint</Application>
  <PresentationFormat>Bildspel på skärmen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2" baseType="lpstr">
      <vt:lpstr>Default Design</vt:lpstr>
      <vt:lpstr>rouge</vt:lpstr>
      <vt:lpstr>bleu</vt:lpstr>
      <vt:lpstr>jaune</vt:lpstr>
      <vt:lpstr>blanc</vt:lpstr>
      <vt:lpstr>noir</vt:lpstr>
      <vt:lpstr>rose</vt:lpstr>
      <vt:lpstr>violet</vt:lpstr>
      <vt:lpstr>vert</vt:lpstr>
      <vt:lpstr>orange</vt:lpstr>
      <vt:lpstr>gris</vt:lpstr>
      <vt:lpstr>marron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rouge</dc:title>
  <dc:creator>Gustafsson, Stefan</dc:creator>
  <cp:lastModifiedBy>Gustafsson, Stefan</cp:lastModifiedBy>
  <cp:revision>1</cp:revision>
  <dcterms:created xsi:type="dcterms:W3CDTF">2005-11-16T00:44:39Z</dcterms:created>
  <dcterms:modified xsi:type="dcterms:W3CDTF">2017-08-26T09:42:48Z</dcterms:modified>
</cp:coreProperties>
</file>