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  <a:srgbClr val="009900"/>
    <a:srgbClr val="9900FF"/>
    <a:srgbClr val="FF99CC"/>
    <a:srgbClr val="663300"/>
    <a:srgbClr val="800000"/>
    <a:srgbClr val="993300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89" d="100"/>
          <a:sy n="89" d="100"/>
        </p:scale>
        <p:origin x="-1963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57C1BA-62D3-4BE0-8B18-BF81C1765F9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5684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BC391E-C8C5-4CBA-A32D-73AC577B1D0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8371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93C4A1-32A6-463B-92BA-C2398394EF4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0778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06B1DB-FC81-4A04-AE75-EA969400C39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02039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2737C9-7095-431E-B482-8F2AD958193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65364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942B99-2674-4E9A-B3C7-F196B0DE82C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26047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E9742F-D332-496C-8843-476F3DC6E9A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30661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9C89A3-593E-4F53-A480-E351E0487CA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30863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3EE3FA-C650-49A9-A60D-41112DAC74B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91392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C33067-22F5-4610-80D8-1FE98FD6967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41581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sv-SE" noProof="0" smtClean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B07DBF-9990-41DA-BF51-F106ECD41A1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38786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sv-SE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sv-SE" smtClean="0"/>
              <a:t>Click to edit Master text styles</a:t>
            </a:r>
          </a:p>
          <a:p>
            <a:pPr lvl="1"/>
            <a:r>
              <a:rPr lang="en-GB" altLang="sv-SE" smtClean="0"/>
              <a:t>Second level</a:t>
            </a:r>
          </a:p>
          <a:p>
            <a:pPr lvl="2"/>
            <a:r>
              <a:rPr lang="en-GB" altLang="sv-SE" smtClean="0"/>
              <a:t>Third level</a:t>
            </a:r>
          </a:p>
          <a:p>
            <a:pPr lvl="3"/>
            <a:r>
              <a:rPr lang="en-GB" altLang="sv-SE" smtClean="0"/>
              <a:t>Fourth level</a:t>
            </a:r>
          </a:p>
          <a:p>
            <a:pPr lvl="4"/>
            <a:r>
              <a:rPr lang="en-GB" altLang="sv-SE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61E7DFD6-D5E1-4BA5-BE7A-73A7DCC04BD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4"/>
          <p:cNvSpPr>
            <a:spLocks noGrp="1" noChangeArrowheads="1"/>
          </p:cNvSpPr>
          <p:nvPr>
            <p:ph type="title"/>
          </p:nvPr>
        </p:nvSpPr>
        <p:spPr>
          <a:xfrm>
            <a:off x="250825" y="2276475"/>
            <a:ext cx="8229600" cy="1143000"/>
          </a:xfrm>
        </p:spPr>
        <p:txBody>
          <a:bodyPr/>
          <a:lstStyle/>
          <a:p>
            <a:pPr eaLnBrk="1" hangingPunct="1"/>
            <a:r>
              <a:rPr lang="en-GB" altLang="sv-SE" sz="22900" smtClean="0"/>
              <a:t>rouge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4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6969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459412"/>
          </a:xfrm>
        </p:spPr>
        <p:txBody>
          <a:bodyPr/>
          <a:lstStyle/>
          <a:p>
            <a:pPr eaLnBrk="1" hangingPunct="1"/>
            <a:r>
              <a:rPr lang="en-GB" altLang="sv-SE" sz="33600" smtClean="0"/>
              <a:t>gris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3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170487"/>
          </a:xfrm>
        </p:spPr>
        <p:txBody>
          <a:bodyPr/>
          <a:lstStyle/>
          <a:p>
            <a:pPr eaLnBrk="1" hangingPunct="1"/>
            <a:r>
              <a:rPr lang="en-GB" altLang="sv-SE" sz="18900" smtClean="0">
                <a:solidFill>
                  <a:schemeClr val="bg1"/>
                </a:solidFill>
              </a:rPr>
              <a:t>marron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66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0" y="1484313"/>
            <a:ext cx="8229600" cy="1143000"/>
          </a:xfrm>
        </p:spPr>
        <p:txBody>
          <a:bodyPr/>
          <a:lstStyle/>
          <a:p>
            <a:pPr eaLnBrk="1" hangingPunct="1"/>
            <a:r>
              <a:rPr lang="en-GB" altLang="sv-SE" sz="27700" smtClean="0"/>
              <a:t>bleu</a:t>
            </a:r>
          </a:p>
        </p:txBody>
      </p:sp>
      <p:sp>
        <p:nvSpPr>
          <p:cNvPr id="5124" name="Oval 4"/>
          <p:cNvSpPr>
            <a:spLocks noChangeArrowheads="1"/>
          </p:cNvSpPr>
          <p:nvPr/>
        </p:nvSpPr>
        <p:spPr bwMode="auto">
          <a:xfrm>
            <a:off x="900113" y="3644900"/>
            <a:ext cx="3816350" cy="3213100"/>
          </a:xfrm>
          <a:prstGeom prst="ellipse">
            <a:avLst/>
          </a:prstGeom>
          <a:solidFill>
            <a:srgbClr val="8FC6E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GB" altLang="sv-SE" sz="4800"/>
              <a:t>bleu clair</a:t>
            </a:r>
          </a:p>
        </p:txBody>
      </p:sp>
      <p:sp>
        <p:nvSpPr>
          <p:cNvPr id="5125" name="Oval 5"/>
          <p:cNvSpPr>
            <a:spLocks noChangeArrowheads="1"/>
          </p:cNvSpPr>
          <p:nvPr/>
        </p:nvSpPr>
        <p:spPr bwMode="auto">
          <a:xfrm>
            <a:off x="5003800" y="3644900"/>
            <a:ext cx="3816350" cy="3213100"/>
          </a:xfrm>
          <a:prstGeom prst="ellipse">
            <a:avLst/>
          </a:prstGeom>
          <a:solidFill>
            <a:srgbClr val="00008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GB" altLang="sv-SE" sz="4800">
                <a:solidFill>
                  <a:schemeClr val="bg1"/>
                </a:solidFill>
              </a:rPr>
              <a:t>bleu fonc</a:t>
            </a:r>
            <a:r>
              <a:rPr lang="en-US" altLang="sv-SE" sz="4800">
                <a:solidFill>
                  <a:schemeClr val="bg1"/>
                </a:solidFill>
              </a:rPr>
              <a:t>é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2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900" decel="1000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5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/>
      <p:bldP spid="5124" grpId="0" animBg="1"/>
      <p:bldP spid="512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3298825"/>
          </a:xfrm>
        </p:spPr>
        <p:txBody>
          <a:bodyPr/>
          <a:lstStyle/>
          <a:p>
            <a:pPr eaLnBrk="1" hangingPunct="1"/>
            <a:r>
              <a:rPr lang="en-GB" altLang="sv-SE" sz="25200" smtClean="0"/>
              <a:t>jaune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4738687"/>
          </a:xfrm>
        </p:spPr>
        <p:txBody>
          <a:bodyPr/>
          <a:lstStyle/>
          <a:p>
            <a:pPr eaLnBrk="1" hangingPunct="1"/>
            <a:r>
              <a:rPr lang="en-GB" altLang="sv-SE" sz="25200" smtClean="0"/>
              <a:t>blanc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099050"/>
          </a:xfrm>
        </p:spPr>
        <p:txBody>
          <a:bodyPr/>
          <a:lstStyle/>
          <a:p>
            <a:pPr eaLnBrk="1" hangingPunct="1"/>
            <a:r>
              <a:rPr lang="en-GB" altLang="sv-SE" sz="37000" smtClean="0">
                <a:solidFill>
                  <a:schemeClr val="bg1"/>
                </a:solidFill>
              </a:rPr>
              <a:t>noir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99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4954587"/>
          </a:xfrm>
        </p:spPr>
        <p:txBody>
          <a:bodyPr/>
          <a:lstStyle/>
          <a:p>
            <a:pPr eaLnBrk="1" hangingPunct="1"/>
            <a:r>
              <a:rPr lang="en-GB" altLang="sv-SE" sz="30500" smtClean="0"/>
              <a:t>rose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00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4954587"/>
          </a:xfrm>
        </p:spPr>
        <p:txBody>
          <a:bodyPr/>
          <a:lstStyle/>
          <a:p>
            <a:pPr eaLnBrk="1" hangingPunct="1"/>
            <a:r>
              <a:rPr lang="en-GB" altLang="sv-SE" sz="25200" smtClean="0"/>
              <a:t>violet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99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4883150"/>
          </a:xfrm>
        </p:spPr>
        <p:txBody>
          <a:bodyPr/>
          <a:lstStyle/>
          <a:p>
            <a:pPr eaLnBrk="1" hangingPunct="1"/>
            <a:r>
              <a:rPr lang="en-GB" altLang="sv-SE" sz="37000" smtClean="0"/>
              <a:t>vert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66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4810125"/>
          </a:xfrm>
        </p:spPr>
        <p:txBody>
          <a:bodyPr/>
          <a:lstStyle/>
          <a:p>
            <a:pPr eaLnBrk="1" hangingPunct="1"/>
            <a:r>
              <a:rPr lang="en-GB" altLang="sv-SE" sz="18900" smtClean="0"/>
              <a:t>orange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0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14777</TotalTime>
  <Words>16</Words>
  <Application>Microsoft Office PowerPoint</Application>
  <PresentationFormat>Bildspel på skärmen (4:3)</PresentationFormat>
  <Paragraphs>13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Bildrubriker</vt:lpstr>
      </vt:variant>
      <vt:variant>
        <vt:i4>11</vt:i4>
      </vt:variant>
    </vt:vector>
  </HeadingPairs>
  <TitlesOfParts>
    <vt:vector size="12" baseType="lpstr">
      <vt:lpstr>Default Design</vt:lpstr>
      <vt:lpstr>rouge</vt:lpstr>
      <vt:lpstr>bleu</vt:lpstr>
      <vt:lpstr>jaune</vt:lpstr>
      <vt:lpstr>blanc</vt:lpstr>
      <vt:lpstr>noir</vt:lpstr>
      <vt:lpstr>rose</vt:lpstr>
      <vt:lpstr>violet</vt:lpstr>
      <vt:lpstr>vert</vt:lpstr>
      <vt:lpstr>orange</vt:lpstr>
      <vt:lpstr>gris</vt:lpstr>
      <vt:lpstr>marron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rouge</dc:title>
  <dc:creator>Gustafsson, Stefan</dc:creator>
  <cp:lastModifiedBy>Gustafsson, Stefan</cp:lastModifiedBy>
  <cp:revision>1</cp:revision>
  <dcterms:created xsi:type="dcterms:W3CDTF">2005-11-16T00:44:39Z</dcterms:created>
  <dcterms:modified xsi:type="dcterms:W3CDTF">2017-08-26T09:42:48Z</dcterms:modified>
</cp:coreProperties>
</file>