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0" autoAdjust="0"/>
    <p:restoredTop sz="94660"/>
  </p:normalViewPr>
  <p:slideViewPr>
    <p:cSldViewPr>
      <p:cViewPr varScale="1">
        <p:scale>
          <a:sx n="34" d="100"/>
          <a:sy n="34" d="100"/>
        </p:scale>
        <p:origin x="-98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sv-SE" altLang="sv-SE" noProof="0" smtClean="0"/>
              <a:t>Klicka här för att ändra format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sv-SE" altLang="sv-SE" noProof="0" smtClean="0"/>
              <a:t>Klicka här för att ändra format på underrubrik i bakgrunden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432E29-9A82-4393-882B-5BEE74FF7141}" type="slidenum">
              <a:rPr lang="sv-SE" altLang="sv-SE"/>
              <a:pPr/>
              <a:t>‹#›</a:t>
            </a:fld>
            <a:endParaRPr lang="sv-SE" altLang="sv-S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0272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836F6B-B78B-4902-A21B-93A058B109A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1518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E69E9-D466-4C36-964C-4CBCEC1E429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290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A42D73-6382-4B2A-A68E-8FD5F5C3C9C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1547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444352-0AEA-4A2D-B0AD-752FB8D1B2E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4737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2AACF4-4378-475C-991A-F4F1C41F6262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48985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6188A-C0AB-4A32-81BA-A8A35589422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6713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7B6453-D38E-4E0B-B943-2E95C442B21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78278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3C53DE-6E10-413B-B959-EB30E7312BE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3385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CCA8C2-9D2A-43C4-B424-5359AD75AFB6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4658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9FA1AB-0A51-4978-AE22-F5FA067BA05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7966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8287B89A-34CC-42B5-A2B8-89FB891CAD77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Vilken dag är det?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56932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20000">
                <a:latin typeface="Arial" charset="0"/>
              </a:rPr>
              <a:t>Il y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Hur många, hur mycket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23850" y="1700213"/>
            <a:ext cx="8569325" cy="262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6600">
                <a:latin typeface="Arial" charset="0"/>
              </a:rPr>
              <a:t>combien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23850" y="1341438"/>
            <a:ext cx="8569325" cy="262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6600">
                <a:latin typeface="Arial" charset="0"/>
              </a:rPr>
              <a:t>invånare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23850" y="1700213"/>
            <a:ext cx="8569325" cy="278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7700">
                <a:latin typeface="Arial" charset="0"/>
              </a:rPr>
              <a:t>habitant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Hur många invånare finns det?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Il y a combien d’habitants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Vilken är ytan?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569325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300">
                <a:latin typeface="Arial" charset="0"/>
              </a:rPr>
              <a:t>C’est quelle superficie?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Vilken är folktät-heten?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4400">
                <a:latin typeface="Arial" charset="0"/>
              </a:rPr>
              <a:t>C’est quel jour?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C’est quelle densité?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50825" y="260350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När är national-dagen?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Quand est la fête nationale?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4963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7700">
                <a:latin typeface="Arial" charset="0"/>
              </a:rPr>
              <a:t>En flagga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50825" y="836613"/>
            <a:ext cx="8569325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4400">
                <a:latin typeface="Arial" charset="0"/>
              </a:rPr>
              <a:t>Un drapeau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Hur är flaggan?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Comment est le drapeau?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Vilken är valutan?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C’est quelle monnaie?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534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1500">
                <a:latin typeface="Arial" charset="0"/>
              </a:rPr>
              <a:t>Vilket är det officiella språket?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23850" y="333375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Vilket datum är det?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534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1500">
                <a:latin typeface="Arial" charset="0"/>
              </a:rPr>
              <a:t>C’est quelle la langue officielle?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Hon blir berömd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23850" y="7651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Quelle est.........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Comment s’appelle...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C’est quelle date?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50825" y="1052513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Vilket land är det?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23850" y="11969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C’est quel pays?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23850" y="765175"/>
            <a:ext cx="8569325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2200">
                <a:latin typeface="Arial" charset="0"/>
              </a:rPr>
              <a:t>Vilken är huvud-staden?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23850" y="549275"/>
            <a:ext cx="856932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C’est quelle capitale?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23850" y="981075"/>
            <a:ext cx="8569325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v-SE" altLang="sv-SE" sz="13000">
                <a:latin typeface="Arial" charset="0"/>
              </a:rPr>
              <a:t>Det finns – finns det?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31</TotalTime>
  <Words>131</Words>
  <Application>Microsoft Office PowerPoint</Application>
  <PresentationFormat>Bildspel på skärmen (4:3)</PresentationFormat>
  <Paragraphs>33</Paragraphs>
  <Slides>33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33</vt:i4>
      </vt:variant>
    </vt:vector>
  </HeadingPairs>
  <TitlesOfParts>
    <vt:vector size="38" baseType="lpstr">
      <vt:lpstr>Tahoma</vt:lpstr>
      <vt:lpstr>Arial</vt:lpstr>
      <vt:lpstr>Wingdings</vt:lpstr>
      <vt:lpstr>Calibri</vt:lpstr>
      <vt:lpstr>Ocean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2006-12-02T15:23:51Z</dcterms:created>
  <dcterms:modified xsi:type="dcterms:W3CDTF">2016-10-22T17:15:37Z</dcterms:modified>
</cp:coreProperties>
</file>