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4" r:id="rId19"/>
    <p:sldId id="273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2626" y="-9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6C67-7B31-4932-840B-AE53047F1BFE}" type="datetimeFigureOut">
              <a:rPr lang="es-ES"/>
              <a:pPr>
                <a:defRPr/>
              </a:pPr>
              <a:t>22/10/2016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E01F-C096-4C31-9421-2A48BE11707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AD10E-BBE3-4C20-98EA-653A45144323}" type="datetimeFigureOut">
              <a:rPr lang="es-ES"/>
              <a:pPr>
                <a:defRPr/>
              </a:pPr>
              <a:t>22/10/2016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6052-81F4-4DAA-8343-08421DC26F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67C7F-D88B-453F-8761-5164966F424A}" type="datetimeFigureOut">
              <a:rPr lang="es-ES"/>
              <a:pPr>
                <a:defRPr/>
              </a:pPr>
              <a:t>22/10/2016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9BF8-8E9F-4039-80E7-3E26EB568A5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5036-A9D7-4218-9647-7FFBF57B710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AC23-CFB3-4CCC-B53F-3C92C082E7F2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5036-A9D7-4218-9647-7FFBF57B710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AC23-CFB3-4CCC-B53F-3C92C082E7F2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5036-A9D7-4218-9647-7FFBF57B710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AC23-CFB3-4CCC-B53F-3C92C082E7F2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5036-A9D7-4218-9647-7FFBF57B710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AC23-CFB3-4CCC-B53F-3C92C082E7F2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5036-A9D7-4218-9647-7FFBF57B710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AC23-CFB3-4CCC-B53F-3C92C082E7F2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5036-A9D7-4218-9647-7FFBF57B710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AC23-CFB3-4CCC-B53F-3C92C082E7F2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5036-A9D7-4218-9647-7FFBF57B710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AC23-CFB3-4CCC-B53F-3C92C082E7F2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5036-A9D7-4218-9647-7FFBF57B710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AC23-CFB3-4CCC-B53F-3C92C082E7F2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BB1B0-8D82-482B-9B62-6350494A7C30}" type="datetimeFigureOut">
              <a:rPr lang="es-ES"/>
              <a:pPr>
                <a:defRPr/>
              </a:pPr>
              <a:t>22/10/2016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EBA1-EE63-4008-B54F-FCB2542CD5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5036-A9D7-4218-9647-7FFBF57B710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AC23-CFB3-4CCC-B53F-3C92C082E7F2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5036-A9D7-4218-9647-7FFBF57B710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AC23-CFB3-4CCC-B53F-3C92C082E7F2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5036-A9D7-4218-9647-7FFBF57B710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AC23-CFB3-4CCC-B53F-3C92C082E7F2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27DE-6716-4436-868E-26ECBD3B0209}" type="datetimeFigureOut">
              <a:rPr lang="es-ES"/>
              <a:pPr>
                <a:defRPr/>
              </a:pPr>
              <a:t>22/10/2016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0073-21C7-42E3-8982-B5062124D40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AA34B-E480-43EB-A473-F8FB9D6AFE85}" type="datetimeFigureOut">
              <a:rPr lang="es-ES"/>
              <a:pPr>
                <a:defRPr/>
              </a:pPr>
              <a:t>22/10/2016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2F28-AE74-42E5-8A70-01D8C1D2C3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F0570-EF05-4720-905B-E32B3F0C78CA}" type="datetimeFigureOut">
              <a:rPr lang="es-ES"/>
              <a:pPr>
                <a:defRPr/>
              </a:pPr>
              <a:t>22/10/2016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2149-9553-41BD-A161-2F23D4DF73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409A1-A29F-410E-9C08-D5FD36BE5F98}" type="datetimeFigureOut">
              <a:rPr lang="es-ES"/>
              <a:pPr>
                <a:defRPr/>
              </a:pPr>
              <a:t>22/10/2016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17A4B-5AC3-453C-9B50-FFBCAECFF8E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73C3C-671F-474C-94EA-B8DA5A33A2F9}" type="datetimeFigureOut">
              <a:rPr lang="es-ES"/>
              <a:pPr>
                <a:defRPr/>
              </a:pPr>
              <a:t>22/10/2016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18C4-B757-4D58-937B-552CE8C9775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5748-6CA4-44D7-8FFA-EBD4ADD96FF1}" type="datetimeFigureOut">
              <a:rPr lang="es-ES"/>
              <a:pPr>
                <a:defRPr/>
              </a:pPr>
              <a:t>22/10/2016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4367-568C-49D1-B059-0548E0BC4B4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4478-6B1A-4CBE-A03A-E5E1F8A6B8D8}" type="datetimeFigureOut">
              <a:rPr lang="es-ES"/>
              <a:pPr>
                <a:defRPr/>
              </a:pPr>
              <a:t>22/10/2016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5CD5D-AE43-466E-A1E0-95AC545BB1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A0C738-904B-4FA8-84B8-200C1AA6D5E9}" type="datetimeFigureOut">
              <a:rPr lang="es-ES"/>
              <a:pPr>
                <a:defRPr/>
              </a:pPr>
              <a:t>22/10/2016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8BF238-4A81-4C8F-B645-57F681376F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15036-A9D7-4218-9647-7FFBF57B710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22/10/2016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9AC23-CFB3-4CCC-B53F-3C92C082E7F2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3.gif"/><Relationship Id="rId7" Type="http://schemas.openxmlformats.org/officeDocument/2006/relationships/image" Target="../media/image13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21.gif"/><Relationship Id="rId5" Type="http://schemas.openxmlformats.org/officeDocument/2006/relationships/image" Target="../media/image7.jpeg"/><Relationship Id="rId10" Type="http://schemas.openxmlformats.org/officeDocument/2006/relationships/image" Target="../media/image19.gif"/><Relationship Id="rId4" Type="http://schemas.openxmlformats.org/officeDocument/2006/relationships/image" Target="../media/image5.gif"/><Relationship Id="rId9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611188" y="765175"/>
            <a:ext cx="7847012" cy="2303463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s-ES" sz="5000" b="1" dirty="0" smtClean="0">
                <a:latin typeface="Comic Sans MS" pitchFamily="66" charset="0"/>
              </a:rPr>
              <a:t>PAYS </a:t>
            </a:r>
            <a:br>
              <a:rPr lang="es-ES" sz="5000" b="1" dirty="0" smtClean="0">
                <a:latin typeface="Comic Sans MS" pitchFamily="66" charset="0"/>
              </a:rPr>
            </a:br>
            <a:r>
              <a:rPr lang="es-ES" sz="5000" b="1" dirty="0" smtClean="0">
                <a:latin typeface="Comic Sans MS" pitchFamily="66" charset="0"/>
              </a:rPr>
              <a:t>&amp;</a:t>
            </a:r>
            <a:br>
              <a:rPr lang="es-ES" sz="5000" b="1" dirty="0" smtClean="0">
                <a:latin typeface="Comic Sans MS" pitchFamily="66" charset="0"/>
              </a:rPr>
            </a:br>
            <a:r>
              <a:rPr lang="es-ES" sz="5000" b="1" dirty="0" smtClean="0">
                <a:latin typeface="Comic Sans MS" pitchFamily="66" charset="0"/>
              </a:rPr>
              <a:t>NATIONALITÉS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/>
          </a:p>
        </p:txBody>
      </p:sp>
      <p:pic>
        <p:nvPicPr>
          <p:cNvPr id="11266" name="Picture 2" descr="http://guadianaingles.files.wordpress.com/2010/05/wonder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782" y="3068961"/>
            <a:ext cx="7886650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3995936" y="620688"/>
            <a:ext cx="4680520" cy="2520000"/>
          </a:xfrm>
          <a:prstGeom prst="wedgeRoundRectCallout">
            <a:avLst>
              <a:gd name="adj1" fmla="val -57588"/>
              <a:gd name="adj2" fmla="val 9180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m’appelle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Nuno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J’habite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au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3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Portugal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suis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srgbClr val="FF0000"/>
                </a:solidFill>
                <a:latin typeface="Comic Sans MS" pitchFamily="66" charset="0"/>
              </a:rPr>
              <a:t>Portugais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700" name="AutoShape 4" descr="data:image/jpeg;base64,/9j/4AAQSkZJRgABAQAAAQABAAD/2wCEAAkGBxEPEhETERASEBAUDQ8RFBcXFBURFxIQFRQYGBUSFhMYHCghGRolJxQVIjEjJSk3LjAuGh8/OD8uNyotMSwBCgoKDg0OGxAQGzMlICQ0Nyw2NywwKzc0NC83LysxLzcyLCwsLCwtMDc1LC4sLCwvLS80LywrLC8wLCwsLSwsL//AABEIALUBFgMBEQACEQEDEQH/xAAbAAEBAAMBAQEAAAAAAAAAAAAABgEFBwQDAv/EAEgQAAIBAgMCCgUKAwYGAwAAAAECAAMRBBIhBTEGBxMiNEFRYXGBFDJykbEjNVJTdHWSs7TRQmKhM4KiweHwJGNzssLxJUNE/8QAGwEBAAIDAQEAAAAAAAAAAAAAAAUHAQQGAwL/xABFEQACAQICBgQKCAUDBAMAAAAAAQIDEQQhBRIxQVFxBmGBkQcTIjI0obHB0fAUFTM1QnLD4VJTYnOSI7LxJEOCwmOio//aAAwDAQACEQMRAD8A5HLS6zSEAQBAEAQBAEAQBAEA7TxF9FxP2sfliUt4TfS6X5V7ZEhg9jOlSsTeEAQBAEAQBAEAQBAEA47xgdNq+CfCdto30eJ2+gF/0i5snZuk6IAgyIAgCAIAgCAIBi0yj5ZIy89xR4gwIAgCAIAgCAIAgCAdo4iui4n7WPyxKW8JnpdL8q9siQwexnS5WJvCAIAgCAIAgCAIAgCAcd4wOnVfBPhO10d6PE7jQHovaydm8TpiAIAgCAIAgCAIAgGYMMkDL03FHCDAgCAIAgCAIAgCAIB2XiQrKmFxJZlUHFgC5AueTHbKb8I1CrWxdNU4uTUVsTe+XA38G0k7nRvTqX1tP8a/vK4+rsX/ACpf4y+Bu68eI9OpfW0/xr+8fV2L/lS/xl8Brx4j06l9bT/Gv7x9XYv+VL/GXwGvHiDj6P11P8a/vMrRuMeyjP8Axl8Brx4mBtCif/up/jX94ejcYttGf+MvgNePEz6dS+tp/jX95j6uxf8AKl/jL4DXjxHp1L62n+Nf3j6uxf8AKl/jL4DXjxHp1L62n+Nf3j6uxf8AKl/jL4DXjxHp1L62n+Nf3j6uxf8AKl/jL4DXjxHp1L62n+Nf3j6uxf8AKl/jL4DXjxHp1L62n+Nf3j6uxf8AKl/jL4DXjxOTcYHTqvgnwnV4GLjQSfzkjuuj7/6Rc2Tk3CdMQBAEAQBAEAQBAEAzBhkgZehRwgwIAgCAIAgCAIAgCAVezRfZZ++U/SvIGn9+S/s/qH2/s+08fJjsHunQaz4nlZDIOwe6NZ8RZDIOwe6NZ8RZHt2PhKdSood0pgVaIAZWblczaoMoNtwGunOEgekGPxWGw0/E05SvGT1otLUssm79+WeTNrC0oTmtZpZrJrafraOzlFRlo2r/ACta606bk0rNopBXXeRppzTNbRGm5fRoPGrxa1ItSqTXltrNrPk88/KWR9YjDLxjVLys3kk8vn3HwxOzKtIXqUHRe1qZA8zawkphtN4DEzVOjXjKT3KSv2LeeM8NVgryg0uR58g7B7pJ6z4njZDIOwe6NZ8RZDIOwe6NZ8RZDIOwe6NZ8RZHzroMraD1T1d0+ot3WYsi24wOm1fZp/CUDR8354Itfo76GubJ2exPGIAgCAIAgCAIAgCAZgwyQMvQo4QYEAQBAEAQBAEAQBAKzZnzWfvlP0tSQNP78l/Z/UPR/Z9p4ybSfPI2OE2FiqoDJQcqdxOVL/jInPYvpXonCzcJ1k2v4U5etJr1m3TwOIqK8YZdeXtPjtDZtbDkctTZL7joVJ7Myki/de829G6dwGkbrDVE2t2afc7O3WedbC1aP2kbfPE8+HW70wLgmrTUEXFmZgFa41Fr38prdJXXWAm6OzPW/LZ3/fqNrRUsPHEKVeOsty/qurX6tpuNiCua1alSIJztnBqunKFH1YWsSdDvvcMb3ErfSGGq0cNSxOIi9RparaTsmsltequGzZlY6V4jA4hunBakrvzPfeMU+978y9w2Gy0wGBbmWdb51JO8DMBpv7JyVat4yq3HLg9lu4+YUtSFnnzOdcIcAuHrFU0RhnVbHmAkjLc7wCCO0W1HbdnRTS1bH4T/AFleUPJcrryuDttva13se1Pbbl8dQjSqeTsfqNYTOnbSV2aZt8LwbxVRc2Raa9RqNyd/KxI8xOUxnTTRWGnqKTqNfwK6720n2Nm9T0bXmr2tzyPNtLZFfDf2tMhfpDnL4ZhuPcZIaM6R6P0i9WhU8r+GWT7Fv7LnlXwdaj56y47jXV/Vb2T8JPR2o1WWvGB02r7NP4SgqPm/PBFr9HfQ1zZOT2J4xAEAQBAEAQBAEAQDMGGSBl6FHCDAgCAIAgCAIAgCAIBWbM+az98p+lqSBp/fkv7P6h6P7PtN3wK2ars1Z1DBXCUwdxq2zFv7osb+PWBOY6daWnDVwNKWrda02v4diXbndb8t1yT0Vh1JurJXtkuZbmkNMxzE9p0J7l3f5yq3Nu+orJfO0n0l+J5nxqUkcZSM1Ny1NlNyObm3dnqkad3ZPelXqUpKcXqzjaSa27vj7j4lGMsnmnkc6p4EpjEoi5y42moPXlFQEE+WsuqtpP6T0dni5bZUpX5tOL9ZzEaGpi1T4S99z3bJwzjH1CAS1GtintY84nlAo7r5vG17d0FpjHUn0dw9F/8AcjBctXVv23Vuq+fXsYeEljJyW5yftsWZxF1B38zPTOoLFBzsx6ibkeF5WqoqMnzs+3Zbjb4E3426XK67CM4cEnEA823JAbrMrD1lY9e9SO5usWloeD9JYSqr53XK25rnmnyIPSzbqp9Q4FYVWrNUfUUafKAfzHQHysfO3ZPTp9j6lHCU8NDLxrab6lbLtur9StvGiaSnVc3+FfPsLukgBswvUyAlrXve4IB7NN3eJUdSb1bxdo3tY6KMVfPaDRUqcgFiCMtua4O8EbvP/wBRGpNTSk9m/euTDjFq6X7nM+FGzxh6jhL8m1PlKd+pWvdPIgj3S9eielp6RwadV3qQerLr4PtXrucrj8OqNW0djzRRcYHTavs0/hKno+b88EWV0d9DXNk5PYnjEAQBAEAQBAEAQBAMwYZIGXoUcIMCAIAgCAIAgCAIAgFZsz5rP3yn6WpIGn9+S/s/qHo/s+0r+DCFcLTA0Z2ZQQdRnqHOw7wqrbvErHpTPxml60nsjbb1RVlyvcncF5NCMVtfvbv6jepWu7WF7AIg7RYFn7lN1F/5dN85mVK0EnlvfuXPf25kgp3k7dnx+eB56fKKg3G2ILX0GdWrEkgD+ViT227zPSfipSdtrVrcLLjzVuo+Y66ir8e/MjuEuBq0cUaoUurVVrIwBYEgg5TbdYj3Wlo9G9IYLGaG+g1JRhKMXBptLbfylfbt7HwyIPG0alPE+NSbTd18DdcF8KwpVKjqUerig7X5pCswAUDebh2N9PX01nI9JcVTeKhh6MlKFKCjG2abSu3w2pcfNzN7BU34uUpKzlK77d3rN1WS4rdStTbL3ZAQSOrfYic2pOLhbann2/Njdkk1K+9O3Z83JPhzhG5dXCMxNIBiqsRdSbG40BN7W383wli9A9IYenRq0pyUc7rWaWW9Z22PP/y5kRpWlN1FJK+W5Hp4K7Nq0adeq6lC9I06aMCpbmli7DeB/XRu6aHTLTGGx9elh6DUo03rSkuLsrJ79m7a2uDPbR2HqUoSqSVm8kins/KBjrlpFernXIzMB5L7j23nDXpOnqre78uHv9T3Ep5evd7l3n4WpdaoXnWZ3TvIIfLbuY2859Thqzi5dSfs9aPmM7xklzXzzJTjAylKbLqL1ip7UdEe/hcmWF4PNaOIrRf8MbrrTkvYROl7OMWuL9aTPTxgdNq+zT+E5Oj5vzwR3nR30Nc2Tk9ieMQBAEAQBAEAQBAEAzBhkgZehRwgwIAgCAIAgCAIAgCAVmzPms/fKfpakgaf35L+z+oej+z7Sv4LfKYNiwsUzoLEr6qg3uNbm4B7h3m9YdLKc8LpVxvfX8vvbsuxbP8Agn9HpTw93uyKGoyq47qTk235Qy2HxtOUipyh2/Ek20n2Guxe0hQoU6rqXCLTzZSNajDLYE7wMxv5d8ldH6Mnj8Z9FpNJzvbWvsV5Z2TedsjVq4hUqSqS2K2zi8jU1eGdJQCFdQVLECpROWxIykG+Vja+UbwRJeXRLExlKNScfJko3calndXvdR83c5PJGt9Z07JpPPPbH4n4ThbSAbNRq2FS1iyghmzX3m+YZSO0XHfNqPQ7GTrQhTqwetHW1o3cbK3COSd8srOzzueb0lSs9aL5ZfE/ScLKFiWovlW9g2WyrvPl/kAPGM0hoPE4Kv4lzTlk21fO+zbb/kl8DhvpeH8erKKv5z2W27E/+D90eE6srVVoYgoAq35vM3lQTu1zD1u6+pmnPATvqOUb7fZnbszsfcMM215Su1kr2fVu33yTs+R+8Fwso1SoFKoeUIS7MDa5sQR1d4HZPKro6rC95JWzyR7wwU5UfHRaas97vltWa27rcTfJVtUpo3rGk4PeVK699+cb9x69JoypXpynHZde/wBmRpKdpKL22+AsHRRrblCNCVIOYg2I1B37p8RlKnNvq+BlpTjYiOMCqRUFIABFoZx4sWBHhzZang9w7lTnim9r1H2arT9fq6zn9LtRmqa2Wv7TY8YHTavs0/hOIo+b88EWD0d9DXNk5PYnjEAQBAEAQBAEAQBAMwYZIGXoUcIMCAIAgCAIAgCAIAgFZsz5rP3yn6WpIGn9+S/s/qHo/s+0rOChK4J7b3rVALa6WAOn91pXXTK1XTeqvwxiu3Nr2onNHy1MI31v9yhSj8oGJuWUkjq5pGW3bbMe6+s46dW0HCOxd/Xy2c7ZEnGmtfXe81XCenmwarbQ1MMtt2hdRJno1VlT0p4xPNRqPupzZrY+Oth7da9qNNtDC0nq0i6WdAjhPk7Mim4zIiXtoNb9ZA6ryeG0hXhhKlJeVCb2vWbUuKbdr2vl27mRtWC107Zrls5L4n0p29Ir1CoaqwF1IU2XIAWUEGwNhrf/AE+amMq/QKWFTahBt3Tau2282mldZ2Vr77n3Hyq0p2zfV7CQ2hcJUUUySWqJZf4er3CTOlpa2LpzlL8EHd7/ACUTuj3NaInThTctZyjaO41CbYroClyu4EduXdcbjbWazw1KWdvlkV9b4unJXtrQyzWatlb23y9xuuC7Pnph0Zfl0a56yXG4SP0hquLae63qOi0Y60cFUp1abXnSu99+COt1UDOt/oP4jnJuPVunHwqShF2+dpoyipPP52HiDGlTQ6sGdHva9ixzPoo9o33b7zbSVeb3NJr1WXwNfOlFb1t+JG8YaEV79Rwi28mqS1fB1NfQJw3qo/XGPwITTC/1k+r3s2fGB02r7NP4Sv6Pm/PBFg9HfQ1zZOT2J4xAEAQBAEAQBAEAQDMGGSEvQo4QYEAQBAEAQBAEAQBAKzZnzWfvlP0tSQNP78l/Z/UPR/Z9pWcCap9GqnfyVWpktv8AVWp277n3AdkrzpnFYbTVOpF+cozfY3HutHvbe8m9HLxmFnF9a9X7lHS9ddbjI5HeCy6+Fww8pzemqHi68pLZKz9t/j2m3o+pr00ntWRqeE9TJhFY6hauFY232DqTb3TZ6NUpVtJ+LhtlGolzdOaRnHzUMPrPc4+1Ebszar1MUz1n5GmyrTuGAGRbZAzH1VuoJPee3TuMb0erYbRzp06etqO6td3bylLVV7u1lFblntIWni4zq3k7X+UuV82xtHar0sVek3L0lumrCwVirVApGpFwSOoaAWE88H0frYrR8YSpODnm75WauoScXn5rakrZ+de4ljI06t1K9suzf69ncMA1F3qNVzBC1Rhbfdm7txAJ33FxqDumvpenCliI0622NOC7VGz/AGOl0a8dPARlgrZzk3s2Xy25W47ybxeAdq98l1LIT2EC2bXq65oU68FRs3mhjtF4ippLWjTbi2nfK27W5b8nmVlHk8+FyXLZ0NS9wRU5XQdmW2W1td97aCR2I1PEPV22d+59hOTeKbr+NT1bPV821rcfOu+vJHRT66+w/wAUnJfgfZ7yF/F89Rqq+NdeRCqQi5Cxta9l1FzuHXffodw1PR4fQzdGpUqZSadl61fnst2kZUxqVSMI7Fa/sJDh8x5Yp/CmHAXTcDc2v2dg6pYfg/pL6DKtfOUrPhlv5u+fGyIzSztW1eCNtxgdNq+zT+Eryj5vzwRYfR30Nc2Tk9ieMQBAEAQBAEAQBAEAzBhkgZehRwgwIAgCAIAgCAIAgCAVmzPms/fKfpakgaf35L+z+oej+z7Sr4CC+GxA7az/AJSSvfCA7aUpP+hf7pk7of0efN+xFLRXUHruU8FOqL7qZP8AeEhcevHaNpVV+HJ/7X60u8+8M/F4ucOP/Pv9Rp+FAvg/OlIvAO2K7ycwS1qsFz2/lZJYDC8qvM5FkJQVSciOh/5bVLhtwN1IOtjadROqoZONr7Mm/XtXd1mnXxNSN1KV5J5NNKNuSyl234WMbbwdKlVdaXORSg/hbnEG6lvG3+9/hQcp01KorN8++xv4bF1pJJWebSyXlNWbTdrLK9nln69JVZRmYgWsW3DcP9j3yz9E0FgsCvG8Nd372u63rON0riI4rGTqR2XsuSy9e3tNe+1VIXmIpAVSFW11G9j2se3u3SGoaVdHNZ60m2pXbSf8LySXBZ25GvKCl2I2OxMatbEIRTSnbFUCAq5VC8ou4XNv9ZsLFU62jMVTtnGE2r7WtWWb6+PYZpxtWg+te1HYcTv10HJVe76PXKVotpprivedZNXy6meGlXFVtwbMnJg71ZbX1XqIGhv2W6te/wAXio4Wm6st27i/nac3QourNRIrh4LYhxvth6Y13nQzqegGei//ADl7j50t6R2L3m44wOm1fZp/CVtR8354IsXo76GubJyexPGIAgCAIAgCAIAgCAZgwyQMvQo4QYEAQBAEAQBAEAQBAKzZnzWfvlP0tSQNP78l/Z/UPR/Z9pWcAuj1/wDrt+UkrzwhfedL8i/3TJ3Q32EufuRSKP8AsDfhsWPuRF85C6Nfj8HWocM13Zetes+8X/p16dTs+e81+2sNyuGCHccl7C+gFzp5SKwctXEXJNV3QSmle3HrTRO4agtQnJVq5UIKqalxSvlDXVhY353Vbf2ScnKcVeSWfBbdvDs3mq6mrFXppZXzTV1ly712mv2xSo5ajgkMatNQoy6MzDOoUAZmIzEWtrJDRlKpVrRi0mknJtvKyV1dt5JuyfMxXx1ejRjBprhln5StdZbrux8tqbOpZaiuGpomJw1NiLE0lalTB5W1r6htQfWX+aSyxOKrwgoNa1WE5Zt+W1VqNal9jzVk9sZf0kVGNGnLy43jFpW4ZLa17eKPHieDFNajU8tQhcQlHME0OYE5/X1At46yHhpGc6cZO2y+7uySv2kpOhhb2VL/APR+/wBSPtsbYycvQYJUQ+kMLlAABSC1CWs+5tw06p6YnStSNKpZRzhq5XWUrx5dZ8LD4e6tTae3z0/VbPZs3bzpeNI1ubA0qgvvtcoLm3VrOOwMHOrCMdusvebWIkowk3wZ8sLRUEMoUFqzBiLG5RXUnMAM1yCb94m/pnFOriJQ3RyXqv8ADsNfAUlCmpb3+5C8PukVPs6fAy0vB/8AdS/PL/1IXS/pL5L3m34wOm1fZp/CVvR8354IsXo76GubJyexPGIAgCAIAgCAIAgCAZgwyQl6FHCDAgCAIAgCAIAgCAIBWbM+az98p+lqSBp/fkv7P6h6P7PtKzgF0ev/ANdvykleeEL7zpfkX+6ZO6G+wlz9yKNt9EgX6rfSvlsvgWCX8Jzmg63i8U0/xZe9ey3abGkaevRvwzNJwmx3o2HpBWzvyqopP8a075nPcQP8QktoTQbxulatF+TGKk7rdfzfanyTPDE4rVwkJbW7fuSmGXF4dBVOFL03RWDA7lvcEgBiN19QN4krVwWjqlZ0KeKSlF2estr2OzyT5Xeyx6YnSOKr0oOdPJLK3B22rPh6xwVTNVWo4UZFIQ3BIqXW9l1LMF5Rhpa6jrE2NLYdYDBOjTbcqjTlk7alnbylkk5uN872tc862kp4+rGc0koKytxyu+dllkerg/QArYtHqgooKVLg5aqmqbuzEHKAEc37WGvb6adxzqYHAulG07a0WlZppJJR2Xu7ZLKyWWw0sLTtUqKTy2PrV9/YfbZWHTEs1LENW5SlQ5BSoFTNRY3W5VTzxnHlv1DWi9NU/o+ri8Io6lR6zTvFxmvOtGTT1W1dNb8tmrfcwVZv/TntVrb7rds9Z+Nt0mwD2pLUValLDgszKcwoWApjKNDzVJ1NwfGbfRnR9DS6m6803DWtFX/EvOd9qTbtbes2fOkMTUotKKtff23t87ixbFcpyNSnqpptWuCL5BlYWHWb5bjsVuuwPM6Kwc6GKqKrk6V0+ea+LPfG1lOjHV/F+zPtQTKtNfo1HX3Bxf8ApIWtU8ZUnPjn3tG9ShqQjFbsiB4fdJqfZ0+BlyeD/wC61+eX/qc3pf0l8l7zb8YHTavs0/hK3o+b88EWL0d9DXNk5PYnjEAQBAEAQBAEAQBAMwYZIS8yjhMmBAEAQBAEAQBAEAQCs2Z81n75T9LUkDT+/Jf2f1D0f2faVvAIH0evp/8Aoa3f8kkrvwgtPSlNLdBf7pE9odf6EufuRvNoYpaKB3YKFpMbntsAAAN5uQABORwFKrUxEVSV3rL23z4LLNvYiQruCpvWeVmSvDKkRiaNVgpw7UwyCqwpobXvTsSGOgQkgant3S1tHzoxw1anGUoVJvzoK8rWstuWWa2q17pracu29aN80tzNpsThOKhCVMudmqsMisFp0KdMEMc2pvY20HgLa17jtC+fPC3cIaqvJq7lJ23Zevde+Z0yqVaSisRHVcrtLqSv89xr9j4FNomvWr0/7SulNB6pREGYi467WBPaJ0Gl8XX0D4jBYSo1KEHKds05Se9PJpblbJMi8PSji9apUW12XJHow/BTDJlds1X5JqoViLC2Q5bKBfeRr3TSxHTLSlePi01DPVvFWb273e2xebY9o6Mox8p578+w8mBc7Px7URpQrVFAXcAKl+TIHVYkr4eUlcVQhpno9HFv7agmm+Ntt+N1aV+N+LPCnJ4XGOn+GXv2fA83CPhEa4yoAadijqyhslRWNqlNxrqCPCw7TNfQGjaOBxa+lTlTnZSjKLtdNJ2lrJq3vunuNzFUsRicM6tGOtG9mkru+exLPLLdsaayM8HdpU8NRLVGzCpiqYCA5mRUuxqqu9Te4N7ZlYWvJ/TeH+tK1SngdVycNuWfb22XW+BE0lLDSi68WknezT9jLPC11qLTZGDqa1WxBuD/AGkqjE4eph6sqVWLUkldPsOjp1IzipReV/iQfD4f8S/2dPg37S4fB9JPRduE37InN6XX/U9i95t+MDptX2afwlcUfN+eCLF6O+hrmycnsTxiAIAgCAIAgCAIAgGYMMkJeZRwmTAgCAIAgCAIAgCAIBWbLH/xbffKfpXkBTa+vGv/AIf1D0f2faUGwNs0cLg2DPeo9WoVRdW1AUEj+Ec0m5nGdIdC4vS2nHGjC0YqKcn5vHbvedrK77CXweKp4fC+U823lvNTt3bz4lgyg0VVSoCsbkHfdha47t06PQ/RilovDzdS1Sbu81ls7X2u9ty46WJxn0iovwrZlt92fA8b4kCmhcVGrcoQ73zKaVrJoedmv3nfOJnq1Vt8rr9nV3Hd4d18HO7SVLZaMWrPi8vKvs27WuFz5UEeo9qdy7sUWxsSG5trjqsde4md/gKOFweh1UxMfJS15XW+9125K3XY43SuIqYnSE3B3z1VyWXdtfadMwGDGGppTFiKVFmY231Gvzh48/3iU5j8bPHYmeJntqS7luXZkuwmKNJUYKC/CvX83PXlymmP5TT/AMIP/hNBPWUmufz3ns1ZpPl89xOcLtlGrRDqC1ShdGA1LUtPeQLN5t2zsOiOmIYPGOhW+yrcdilu7NsX2N7CM0jhnUpa8fOj7PnMhGrCndjuy26t/Vv0nedKsB42lCulnF2fJ/v7T46P6SWEqTjJ5SWX5ls25bL9yR9K1QstMlVQhBnCknM+lm5xNuvd2zmdEVNTHUvErO9ua332biZ0hRrywVSWJqXTWtbLyZbrPN23eo22wNvNhTlIzUTUViOtToCy+XV8Nb9L0l6Lw0nevTdqqjbqlwT4dT7zlcHjpUPJfm37jPDXEJXqh6LrUVsKqjLqQwZ+aV3hucNDrrPDoLQrYTC1aGIg4SjO+eWTSV1ua8l5rI+9KThVqxnB3TXxNzxgdNq+zT+Ermh5vzwRYnR30Nc2Tk9ieMQBAEAQBAEAQBAEAzBhkhL0KOEGBAEAQBAEAQBAEAQC74N4Zqmx8YV15PaNGq3sCnlJ8s9/AGclXxlOh0ipQn/3Kbiues367WXWe6i3SdtzNLOuNcQD6UKdFlqrW3Gg3J6E/LBlK7urRhrprOcx+haTqwq0Keet5Wdk1vyvbuJCOkcQ6ToznePWlu67X9ZX8CcFQVOWDCpX1XKN9K+gUA9Z+lut3XvwvTbSONq4n6HKLhSWa4S/qb4LdHc9udiQ0XRpRh41O8tnIp3TQLfnO928Bq3lYBfMThYyu9ZbIrL3du8lWstXe/n9j6Yn1SRqVswtvJU3sPG1vOeVF+XbjkfdTzbrdmflzlOcaqQA3h1N4C+vce6fcVrLUe1bPevnfzMPJ6y2EHwj2fhsPiU1DUmbNUpDUoL3t2ZT9Hfa9tLWtro1pHH6R0ZOjUh5q1YzeyS4O/4l/FmuNms+cx9ClRrXg9uduBp9p1adSq7UlK0yVKqQFIGUA80Egag7jOo0ToyGFpLWglPPNJX28TVxGMrV8pzcl1ttdx5pLmqezZGGatXoU0F2evTUd3OFz4AXPlNHSeKhhcHVr1NkYt+rZ27D6hFykkin4wunVvBPhKQw32a7PYi1Oj3oa5sm5sE8YgCAIAgCAIAgCAIBmDDJCXmUaJkCAIAgCAIAgCAIAgHY+JOgtXB4xHUOj4jKynUMppgEGUz4Rq06OkKFWm7Sik01uak7Ehg0nFpng4QcXeJoMThh6RRvoLgVVHYwNg3iNT2TpdCeELA4qmoY1+Kqb3nqvrTz1eT2cTxq4SUXeOaI6tSZGKurI43qylWHip1nfUa1OtBTpSUovemmu9Go01kz8T0BsNi7VbCVOUVFe4ykG45vcw3HvsZA9INBR0vQVKU3FxzVs1frW/saNnCYp4eeslc6Ts6tyyLVKlM6KVVrXVCL626zv93ZKIxlJUKkqEZKWq2rrY31dXA6yjLXiqjVrnrmoexptt7W9CS/Jl7tanbRRpfKzdVtbC263YbdDoTQ0tMYlU4zUbK8r7eaW/r4PN7jQxWK+jQzV77P3OcYirnZnKqpZixCjKoJ32HVL1wWFWFw8KCk5KKteW33HK1J68nK1r8D5zaPk2Oxth4nGm2HpNUF7FvVRT3udPIayJ0pp3AaMjfFVFF7ltk+UVn27Os+4Upz81HTOBfAb0J+XrutSuFIQKDlpXFmIY6s28XsNCe2U90s6bvStL6LhYuNLe3tlbYrLYt9ru7tssSNDDeLetLaSvGH06t4J8J44b7NdnsRYXR70Nc2Tc2CeMQBAEAQBAEAQBAEAzBhkhL0KOEGBAEAQBAEAQBAEAQDtHEV0XE/ax+WJSvhM9Mpfl97JDBbGdLlZG8ePaWyqGKXLXopVHVmAJXvVt4PhN/AaUxmAnr4Wo4Pqe3mtj7UfEoRmrSRFbX4sKTXOFrNSP0anyieGb1h4m8sLRnhNxMGo46kprjHyX3ea/8A6mpPBJ+ayD2vwcxeDvy1Bgg/jXn0/HON396xll6L6SaM0lZYeqtZ/heUu57ey66zTqUZw2o/Gxtu1sL6jZqd7lG9U33kHep8P6zW030WwWk05NalT+Je9bH7es98NjquHyWa4P5yN/i+HAyjkqJFQjUuRlU92U3b+k43B+Dut45/SaqUF/DtfflH1+8kqmmVq+RHPr2fv6iYxeMr4pxnZ61Q6KoF/JKaj4C8sDAaKwGiaL8VFQW+Unn2yf7Ih62Iq15Xm7/PAoNkcX2OxFi6rhkPXUN2t2imuvkxE57SfhA0Tg7xpt1Zf0bP8nl3ax9wwlSW3IuticX2Dw9jUU4qp21AMo8Ke733MrfS3T7SmNvGjLxUOENvbLb3WN2nhYR25lZTQKAFAUDcALAeAnFTnKcnKTu3xNhKx+p8GTj/ABh9OreCfCd3hvs12exHb9HvQ1zZNzYJ4xAEAQBAEAQBAEAQDMGGSEvMo4TJgQBAEAQBAEAQBAEA7RxFdFxP2sfliUr4TF/1dJ/0++RIYLYzpcrI3hAEAETIJvbPAjA4q5NLkah/jpHkzftK+qx8ROr0X000vgLRjU14r8M/KXf5y7Ga88NTnu7jRYHitoq5NbEVKtPNzVVRTJXsdrm/ladJi/Cdip00sPRjCW9tuWfUrL13954xwUU82WWydi4fCLloUUp6AEgXZrfSc6t5mcFpLTON0jPXxVRy6r5LlHYjbhTjBWij3yMPsQBAEA49xgn/AI6r4J8J2+Bk5UE385HcdH/RFzZOTcJ0xAEAQBAEAQBAEAQDMGGSEvQo4QYEAQBAEAQBAEAQBAO0cRXRcT9rH5YlLeEv0ql+X3yJDB7GdLlYm8IAgCAIAgCAIAgCAIBx3jA6dV8E+E7XR3o8TudAeiLm/cTs3icMQBAEAQBAEAQBAEAzBhkgZehRwgwIAgCAIAgCAIAgCAdo4iui4n7WPyxKW8JnpVL8vvkSGD2M6XKxN4QBAEAQBAEAQBAEAQDjvGB02r4J8J2ujvR4nc6A9EXN+4nZvE4YgCAIAgCAIAgCAIBmDDJCXoUaIAgCAIAgCAIAgCAIB2jiK6LiftY/LEpfwmelUvyr2yJDB7GdLlYG8IAgCAIAgCAIAgCAIBx3jA6bV8E+E7XR3o8TudAeiLmydm8ThiAIAgCAIAgCAIAgCD5ZIy87lHiZMCAIAgCAIAgCAIAgHaOIrouJ+1j8tZS3hL9Kp/lXtkSGD2M6XKxN4QBAEAQBAEAQBAEAQDjvGB06r4J8J22jvR4nc6A9EXNk7N0mrmLwZQgyIAgCAIAgCDAvBhsQG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1026" name="Picture 2" descr="http://aventadores.files.wordpress.com/2010/06/mathis-araujo-fef31.jpg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8000"/>
            <a:ext cx="3332508" cy="4680000"/>
          </a:xfrm>
          <a:prstGeom prst="rect">
            <a:avLst/>
          </a:prstGeom>
          <a:noFill/>
        </p:spPr>
      </p:pic>
      <p:pic>
        <p:nvPicPr>
          <p:cNvPr id="1028" name="Picture 4" descr="http://mundabor.files.wordpress.com/2012/06/portugal-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00" y="4338000"/>
            <a:ext cx="378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4427984" y="620688"/>
            <a:ext cx="4248472" cy="2520000"/>
          </a:xfrm>
          <a:prstGeom prst="wedgeRoundRectCallout">
            <a:avLst>
              <a:gd name="adj1" fmla="val -57588"/>
              <a:gd name="adj2" fmla="val 9180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m’appelle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Filippo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J’habite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en </a:t>
            </a:r>
            <a:r>
              <a:rPr lang="es-ES" sz="3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Italie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suis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srgbClr val="FF0000"/>
                </a:solidFill>
                <a:latin typeface="Comic Sans MS" pitchFamily="66" charset="0"/>
              </a:rPr>
              <a:t>Italien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700" name="AutoShape 4" descr="data:image/jpeg;base64,/9j/4AAQSkZJRgABAQAAAQABAAD/2wCEAAkGBxEPEhETERASEBAUDQ8RFBcXFBURFxIQFRQYGBUSFhMYHCghGRolJxQVIjEjJSk3LjAuGh8/OD8uNyotMSwBCgoKDg0OGxAQGzMlICQ0Nyw2NywwKzc0NC83LysxLzcyLCwsLCwtMDc1LC4sLCwvLS80LywrLC8wLCwsLSwsL//AABEIALUBFgMBEQACEQEDEQH/xAAbAAEBAAMBAQEAAAAAAAAAAAAABgEFBwQDAv/EAEgQAAIBAgMCCgUKAwYGAwAAAAECAAMRBBIhBTEGBxMiNEFRYXGBFDJykbEjNVJTdHWSs7TRQmKhM4KiweHwJGNzssLxJUNE/8QAGwEBAAIDAQEAAAAAAAAAAAAAAAUHAQQGAwL/xABFEQACAQICBgQKCAUDBAMAAAAAAQIDEQQhBRIxQVFxBmGBkQcTIjI0obHB0fAUFTM1QnLD4VJTYnOSI7LxJEOCwmOio//aAAwDAQACEQMRAD8A5HLS6zSEAQBAEAQBAEAQBAEA7TxF9FxP2sfliUt4TfS6X5V7ZEhg9jOlSsTeEAQBAEAQBAEAQBAEA47xgdNq+CfCdto30eJ2+gF/0i5snZuk6IAgyIAgCAIAgCAIBi0yj5ZIy89xR4gwIAgCAIAgCAIAgCAdo4iui4n7WPyxKW8JnpdL8q9siQwexnS5WJvCAIAgCAIAgCAIAgCAcd4wOnVfBPhO10d6PE7jQHovaydm8TpiAIAgCAIAgCAIAgGYMMkDL03FHCDAgCAIAgCAIAgCAIB2XiQrKmFxJZlUHFgC5AueTHbKb8I1CrWxdNU4uTUVsTe+XA38G0k7nRvTqX1tP8a/vK4+rsX/ACpf4y+Bu68eI9OpfW0/xr+8fV2L/lS/xl8Brx4j06l9bT/Gv7x9XYv+VL/GXwGvHiDj6P11P8a/vMrRuMeyjP8Axl8Brx4mBtCif/up/jX94ejcYttGf+MvgNePEz6dS+tp/jX95j6uxf8AKl/jL4DXjxHp1L62n+Nf3j6uxf8AKl/jL4DXjxHp1L62n+Nf3j6uxf8AKl/jL4DXjxHp1L62n+Nf3j6uxf8AKl/jL4DXjxHp1L62n+Nf3j6uxf8AKl/jL4DXjxHp1L62n+Nf3j6uxf8AKl/jL4DXjxOTcYHTqvgnwnV4GLjQSfzkjuuj7/6Rc2Tk3CdMQBAEAQBAEAQBAEAzBhkgZehRwgwIAgCAIAgCAIAgCAVezRfZZ++U/SvIGn9+S/s/qH2/s+08fJjsHunQaz4nlZDIOwe6NZ8RZDIOwe6NZ8RZHt2PhKdSood0pgVaIAZWblczaoMoNtwGunOEgekGPxWGw0/E05SvGT1otLUssm79+WeTNrC0oTmtZpZrJrafraOzlFRlo2r/ACta606bk0rNopBXXeRppzTNbRGm5fRoPGrxa1ItSqTXltrNrPk88/KWR9YjDLxjVLys3kk8vn3HwxOzKtIXqUHRe1qZA8zawkphtN4DEzVOjXjKT3KSv2LeeM8NVgryg0uR58g7B7pJ6z4njZDIOwe6NZ8RZDIOwe6NZ8RZDIOwe6NZ8RZHzroMraD1T1d0+ot3WYsi24wOm1fZp/CUDR8354Itfo76GubJ2exPGIAgCAIAgCAIAgCAZgwyQMvQo4QYEAQBAEAQBAEAQBAKzZnzWfvlP0tSQNP78l/Z/UPR/Z9p4ybSfPI2OE2FiqoDJQcqdxOVL/jInPYvpXonCzcJ1k2v4U5etJr1m3TwOIqK8YZdeXtPjtDZtbDkctTZL7joVJ7Myki/de829G6dwGkbrDVE2t2afc7O3WedbC1aP2kbfPE8+HW70wLgmrTUEXFmZgFa41Fr38prdJXXWAm6OzPW/LZ3/fqNrRUsPHEKVeOsty/qurX6tpuNiCua1alSIJztnBqunKFH1YWsSdDvvcMb3ErfSGGq0cNSxOIi9RparaTsmsltequGzZlY6V4jA4hunBakrvzPfeMU+978y9w2Gy0wGBbmWdb51JO8DMBpv7JyVat4yq3HLg9lu4+YUtSFnnzOdcIcAuHrFU0RhnVbHmAkjLc7wCCO0W1HbdnRTS1bH4T/AFleUPJcrryuDttva13se1Pbbl8dQjSqeTsfqNYTOnbSV2aZt8LwbxVRc2Raa9RqNyd/KxI8xOUxnTTRWGnqKTqNfwK6720n2Nm9T0bXmr2tzyPNtLZFfDf2tMhfpDnL4ZhuPcZIaM6R6P0i9WhU8r+GWT7Fv7LnlXwdaj56y47jXV/Vb2T8JPR2o1WWvGB02r7NP4SgqPm/PBFr9HfQ1zZOT2J4xAEAQBAEAQBAEAQDMGGSBl6FHCDAgCAIAgCAIAgCAIBWbM+az98p+lqSBp/fkv7P6h6P7PtN3wK2ars1Z1DBXCUwdxq2zFv7osb+PWBOY6daWnDVwNKWrda02v4diXbndb8t1yT0Vh1JurJXtkuZbmkNMxzE9p0J7l3f5yq3Nu+orJfO0n0l+J5nxqUkcZSM1Ny1NlNyObm3dnqkad3ZPelXqUpKcXqzjaSa27vj7j4lGMsnmnkc6p4EpjEoi5y42moPXlFQEE+WsuqtpP6T0dni5bZUpX5tOL9ZzEaGpi1T4S99z3bJwzjH1CAS1GtintY84nlAo7r5vG17d0FpjHUn0dw9F/8AcjBctXVv23Vuq+fXsYeEljJyW5yftsWZxF1B38zPTOoLFBzsx6ibkeF5WqoqMnzs+3Zbjb4E3426XK67CM4cEnEA823JAbrMrD1lY9e9SO5usWloeD9JYSqr53XK25rnmnyIPSzbqp9Q4FYVWrNUfUUafKAfzHQHysfO3ZPTp9j6lHCU8NDLxrab6lbLtur9StvGiaSnVc3+FfPsLukgBswvUyAlrXve4IB7NN3eJUdSb1bxdo3tY6KMVfPaDRUqcgFiCMtua4O8EbvP/wBRGpNTSk9m/euTDjFq6X7nM+FGzxh6jhL8m1PlKd+pWvdPIgj3S9eielp6RwadV3qQerLr4PtXrucrj8OqNW0djzRRcYHTavs0/hKno+b88EWV0d9DXNk5PYnjEAQBAEAQBAEAQBAMwYZIGXoUcIMCAIAgCAIAgCAIAgFZsz5rP3yn6WpIGn9+S/s/qHo/s+0r+DCFcLTA0Z2ZQQdRnqHOw7wqrbvErHpTPxml60nsjbb1RVlyvcncF5NCMVtfvbv6jepWu7WF7AIg7RYFn7lN1F/5dN85mVK0EnlvfuXPf25kgp3k7dnx+eB56fKKg3G2ILX0GdWrEkgD+ViT227zPSfipSdtrVrcLLjzVuo+Y66ir8e/MjuEuBq0cUaoUurVVrIwBYEgg5TbdYj3Wlo9G9IYLGaG+g1JRhKMXBptLbfylfbt7HwyIPG0alPE+NSbTd18DdcF8KwpVKjqUerig7X5pCswAUDebh2N9PX01nI9JcVTeKhh6MlKFKCjG2abSu3w2pcfNzN7BU34uUpKzlK77d3rN1WS4rdStTbL3ZAQSOrfYic2pOLhbann2/Njdkk1K+9O3Z83JPhzhG5dXCMxNIBiqsRdSbG40BN7W383wli9A9IYenRq0pyUc7rWaWW9Z22PP/y5kRpWlN1FJK+W5Hp4K7Nq0adeq6lC9I06aMCpbmli7DeB/XRu6aHTLTGGx9elh6DUo03rSkuLsrJ79m7a2uDPbR2HqUoSqSVm8kins/KBjrlpFernXIzMB5L7j23nDXpOnqre78uHv9T3Ep5evd7l3n4WpdaoXnWZ3TvIIfLbuY2859Thqzi5dSfs9aPmM7xklzXzzJTjAylKbLqL1ip7UdEe/hcmWF4PNaOIrRf8MbrrTkvYROl7OMWuL9aTPTxgdNq+zT+E5Oj5vzwR3nR30Nc2Tk9ieMQBAEAQBAEAQBAEAzBhkgZehRwgwIAgCAIAgCAIAgCAVmzPms/fKfpakgaf35L+z+oej+z7Sv4LfKYNiwsUzoLEr6qg3uNbm4B7h3m9YdLKc8LpVxvfX8vvbsuxbP8Agn9HpTw93uyKGoyq47qTk235Qy2HxtOUipyh2/Ek20n2Guxe0hQoU6rqXCLTzZSNajDLYE7wMxv5d8ldH6Mnj8Z9FpNJzvbWvsV5Z2TedsjVq4hUqSqS2K2zi8jU1eGdJQCFdQVLECpROWxIykG+Vja+UbwRJeXRLExlKNScfJko3calndXvdR83c5PJGt9Z07JpPPPbH4n4ThbSAbNRq2FS1iyghmzX3m+YZSO0XHfNqPQ7GTrQhTqwetHW1o3cbK3COSd8srOzzueb0lSs9aL5ZfE/ScLKFiWovlW9g2WyrvPl/kAPGM0hoPE4Kv4lzTlk21fO+zbb/kl8DhvpeH8erKKv5z2W27E/+D90eE6srVVoYgoAq35vM3lQTu1zD1u6+pmnPATvqOUb7fZnbszsfcMM215Su1kr2fVu33yTs+R+8Fwso1SoFKoeUIS7MDa5sQR1d4HZPKro6rC95JWzyR7wwU5UfHRaas97vltWa27rcTfJVtUpo3rGk4PeVK699+cb9x69JoypXpynHZde/wBmRpKdpKL22+AsHRRrblCNCVIOYg2I1B37p8RlKnNvq+BlpTjYiOMCqRUFIABFoZx4sWBHhzZang9w7lTnim9r1H2arT9fq6zn9LtRmqa2Wv7TY8YHTavs0/hOIo+b88EWD0d9DXNk5PYnjEAQBAEAQBAEAQBAMwYZIGXoUcIMCAIAgCAIAgCAIAgFZsz5rP3yn6WpIGn9+S/s/qHo/s+0rOChK4J7b3rVALa6WAOn91pXXTK1XTeqvwxiu3Nr2onNHy1MI31v9yhSj8oGJuWUkjq5pGW3bbMe6+s46dW0HCOxd/Xy2c7ZEnGmtfXe81XCenmwarbQ1MMtt2hdRJno1VlT0p4xPNRqPupzZrY+Oth7da9qNNtDC0nq0i6WdAjhPk7Mim4zIiXtoNb9ZA6ryeG0hXhhKlJeVCb2vWbUuKbdr2vl27mRtWC107Zrls5L4n0p29Ir1CoaqwF1IU2XIAWUEGwNhrf/AE+amMq/QKWFTahBt3Tau2282mldZ2Vr77n3Hyq0p2zfV7CQ2hcJUUUySWqJZf4er3CTOlpa2LpzlL8EHd7/ACUTuj3NaInThTctZyjaO41CbYroClyu4EduXdcbjbWazw1KWdvlkV9b4unJXtrQyzWatlb23y9xuuC7Pnph0Zfl0a56yXG4SP0hquLae63qOi0Y60cFUp1abXnSu99+COt1UDOt/oP4jnJuPVunHwqShF2+dpoyipPP52HiDGlTQ6sGdHva9ixzPoo9o33b7zbSVeb3NJr1WXwNfOlFb1t+JG8YaEV79Rwi28mqS1fB1NfQJw3qo/XGPwITTC/1k+r3s2fGB02r7NP4Sv6Pm/PBFg9HfQ1zZOT2J4xAEAQBAEAQBAEAQDMGGSEvQo4QYEAQBAEAQBAEAQBAKzZnzWfvlP0tSQNP78l/Z/UPR/Z9pWcCap9GqnfyVWpktv8AVWp277n3AdkrzpnFYbTVOpF+cozfY3HutHvbe8m9HLxmFnF9a9X7lHS9ddbjI5HeCy6+Fww8pzemqHi68pLZKz9t/j2m3o+pr00ntWRqeE9TJhFY6hauFY232DqTb3TZ6NUpVtJ+LhtlGolzdOaRnHzUMPrPc4+1Ebszar1MUz1n5GmyrTuGAGRbZAzH1VuoJPee3TuMb0erYbRzp06etqO6td3bylLVV7u1lFblntIWni4zq3k7X+UuV82xtHar0sVek3L0lumrCwVirVApGpFwSOoaAWE88H0frYrR8YSpODnm75WauoScXn5rakrZ+de4ljI06t1K9suzf69ncMA1F3qNVzBC1Rhbfdm7txAJ33FxqDumvpenCliI0622NOC7VGz/AGOl0a8dPARlgrZzk3s2Xy25W47ybxeAdq98l1LIT2EC2bXq65oU68FRs3mhjtF4ippLWjTbi2nfK27W5b8nmVlHk8+FyXLZ0NS9wRU5XQdmW2W1td97aCR2I1PEPV22d+59hOTeKbr+NT1bPV821rcfOu+vJHRT66+w/wAUnJfgfZ7yF/F89Rqq+NdeRCqQi5Cxta9l1FzuHXffodw1PR4fQzdGpUqZSadl61fnst2kZUxqVSMI7Fa/sJDh8x5Yp/CmHAXTcDc2v2dg6pYfg/pL6DKtfOUrPhlv5u+fGyIzSztW1eCNtxgdNq+zT+Eryj5vzwRYfR30Nc2Tk9ieMQBAEAQBAEAQBAEAzBhkgZehRwgwIAgCAIAgCAIAgCAVmzPms/fKfpakgaf35L+z+oej+z7Sr4CC+GxA7az/AJSSvfCA7aUpP+hf7pk7of0efN+xFLRXUHruU8FOqL7qZP8AeEhcevHaNpVV+HJ/7X60u8+8M/F4ucOP/Pv9Rp+FAvg/OlIvAO2K7ycwS1qsFz2/lZJYDC8qvM5FkJQVSciOh/5bVLhtwN1IOtjadROqoZONr7Mm/XtXd1mnXxNSN1KV5J5NNKNuSyl234WMbbwdKlVdaXORSg/hbnEG6lvG3+9/hQcp01KorN8++xv4bF1pJJWebSyXlNWbTdrLK9nln69JVZRmYgWsW3DcP9j3yz9E0FgsCvG8Nd372u63rON0riI4rGTqR2XsuSy9e3tNe+1VIXmIpAVSFW11G9j2se3u3SGoaVdHNZ60m2pXbSf8LySXBZ25GvKCl2I2OxMatbEIRTSnbFUCAq5VC8ou4XNv9ZsLFU62jMVTtnGE2r7WtWWb6+PYZpxtWg+te1HYcTv10HJVe76PXKVotpprivedZNXy6meGlXFVtwbMnJg71ZbX1XqIGhv2W6te/wAXio4Wm6st27i/nac3QourNRIrh4LYhxvth6Y13nQzqegGei//ADl7j50t6R2L3m44wOm1fZp/CVtR8354IsXo76GubJyexPGIAgCAIAgCAIAgCAZgwyQMvQo4QYEAQBAEAQBAEAQBAKzZnzWfvlP0tSQNP78l/Z/UPR/Z9pWcAuj1/wDrt+UkrzwhfedL8i/3TJ3Q32EufuRSKP8AsDfhsWPuRF85C6Nfj8HWocM13Zetes+8X/p16dTs+e81+2sNyuGCHccl7C+gFzp5SKwctXEXJNV3QSmle3HrTRO4agtQnJVq5UIKqalxSvlDXVhY353Vbf2ScnKcVeSWfBbdvDs3mq6mrFXppZXzTV1ly712mv2xSo5ajgkMatNQoy6MzDOoUAZmIzEWtrJDRlKpVrRi0mknJtvKyV1dt5JuyfMxXx1ejRjBprhln5StdZbrux8tqbOpZaiuGpomJw1NiLE0lalTB5W1r6htQfWX+aSyxOKrwgoNa1WE5Zt+W1VqNal9jzVk9sZf0kVGNGnLy43jFpW4ZLa17eKPHieDFNajU8tQhcQlHME0OYE5/X1At46yHhpGc6cZO2y+7uySv2kpOhhb2VL/APR+/wBSPtsbYycvQYJUQ+kMLlAABSC1CWs+5tw06p6YnStSNKpZRzhq5XWUrx5dZ8LD4e6tTae3z0/VbPZs3bzpeNI1ubA0qgvvtcoLm3VrOOwMHOrCMdusvebWIkowk3wZ8sLRUEMoUFqzBiLG5RXUnMAM1yCb94m/pnFOriJQ3RyXqv8ADsNfAUlCmpb3+5C8PukVPs6fAy0vB/8AdS/PL/1IXS/pL5L3m34wOm1fZp/CVvR8354IsXo76GubJyexPGIAgCAIAgCAIAgCAZgwyQl6FHCDAgCAIAgCAIAgCAIBWbM+az98p+lqSBp/fkv7P6h6P7PtKzgF0ev/ANdvykleeEL7zpfkX+6ZO6G+wlz9yKNt9EgX6rfSvlsvgWCX8Jzmg63i8U0/xZe9ey3abGkaevRvwzNJwmx3o2HpBWzvyqopP8a075nPcQP8QktoTQbxulatF+TGKk7rdfzfanyTPDE4rVwkJbW7fuSmGXF4dBVOFL03RWDA7lvcEgBiN19QN4krVwWjqlZ0KeKSlF2estr2OzyT5Xeyx6YnSOKr0oOdPJLK3B22rPh6xwVTNVWo4UZFIQ3BIqXW9l1LMF5Rhpa6jrE2NLYdYDBOjTbcqjTlk7alnbylkk5uN872tc862kp4+rGc0koKytxyu+dllkerg/QArYtHqgooKVLg5aqmqbuzEHKAEc37WGvb6adxzqYHAulG07a0WlZppJJR2Xu7ZLKyWWw0sLTtUqKTy2PrV9/YfbZWHTEs1LENW5SlQ5BSoFTNRY3W5VTzxnHlv1DWi9NU/o+ri8Io6lR6zTvFxmvOtGTT1W1dNb8tmrfcwVZv/TntVrb7rds9Z+Nt0mwD2pLUValLDgszKcwoWApjKNDzVJ1NwfGbfRnR9DS6m6803DWtFX/EvOd9qTbtbes2fOkMTUotKKtff23t87ixbFcpyNSnqpptWuCL5BlYWHWb5bjsVuuwPM6Kwc6GKqKrk6V0+ea+LPfG1lOjHV/F+zPtQTKtNfo1HX3Bxf8ApIWtU8ZUnPjn3tG9ShqQjFbsiB4fdJqfZ0+BlyeD/wC61+eX/qc3pf0l8l7zb8YHTavs0/hK3o+b88EWL0d9DXNk5PYnjEAQBAEAQBAEAQBAMwYZIS8yjhMmBAEAQBAEAQBAEAQCs2Z81n75T9LUkDT+/Jf2f1D0f2faVvAIH0evp/8Aoa3f8kkrvwgtPSlNLdBf7pE9odf6EufuRvNoYpaKB3YKFpMbntsAAAN5uQABORwFKrUxEVSV3rL23z4LLNvYiQruCpvWeVmSvDKkRiaNVgpw7UwyCqwpobXvTsSGOgQkgant3S1tHzoxw1anGUoVJvzoK8rWstuWWa2q17pracu29aN80tzNpsThOKhCVMudmqsMisFp0KdMEMc2pvY20HgLa17jtC+fPC3cIaqvJq7lJ23Zevde+Z0yqVaSisRHVcrtLqSv89xr9j4FNomvWr0/7SulNB6pREGYi467WBPaJ0Gl8XX0D4jBYSo1KEHKds05Se9PJpblbJMi8PSji9apUW12XJHow/BTDJlds1X5JqoViLC2Q5bKBfeRr3TSxHTLSlePi01DPVvFWb273e2xebY9o6Mox8p578+w8mBc7Px7URpQrVFAXcAKl+TIHVYkr4eUlcVQhpno9HFv7agmm+Ntt+N1aV+N+LPCnJ4XGOn+GXv2fA83CPhEa4yoAadijqyhslRWNqlNxrqCPCw7TNfQGjaOBxa+lTlTnZSjKLtdNJ2lrJq3vunuNzFUsRicM6tGOtG9mkru+exLPLLdsaayM8HdpU8NRLVGzCpiqYCA5mRUuxqqu9Te4N7ZlYWvJ/TeH+tK1SngdVycNuWfb22XW+BE0lLDSi68WknezT9jLPC11qLTZGDqa1WxBuD/AGkqjE4eph6sqVWLUkldPsOjp1IzipReV/iQfD4f8S/2dPg37S4fB9JPRduE37InN6XX/U9i95t+MDptX2afwlcUfN+eCLF6O+hrmycnsTxiAIAgCAIAgCAIAgGYMMkJeZRwmTAgCAIAgCAIAgCAIBWbLH/xbffKfpXkBTa+vGv/AIf1D0f2faUGwNs0cLg2DPeo9WoVRdW1AUEj+Ec0m5nGdIdC4vS2nHGjC0YqKcn5vHbvedrK77CXweKp4fC+U823lvNTt3bz4lgyg0VVSoCsbkHfdha47t06PQ/RilovDzdS1Sbu81ls7X2u9ty46WJxn0iovwrZlt92fA8b4kCmhcVGrcoQ73zKaVrJoedmv3nfOJnq1Vt8rr9nV3Hd4d18HO7SVLZaMWrPi8vKvs27WuFz5UEeo9qdy7sUWxsSG5trjqsde4md/gKOFweh1UxMfJS15XW+9125K3XY43SuIqYnSE3B3z1VyWXdtfadMwGDGGppTFiKVFmY231Gvzh48/3iU5j8bPHYmeJntqS7luXZkuwmKNJUYKC/CvX83PXlymmP5TT/AMIP/hNBPWUmufz3ns1ZpPl89xOcLtlGrRDqC1ShdGA1LUtPeQLN5t2zsOiOmIYPGOhW+yrcdilu7NsX2N7CM0jhnUpa8fOj7PnMhGrCndjuy26t/Vv0nedKsB42lCulnF2fJ/v7T46P6SWEqTjJ5SWX5ls25bL9yR9K1QstMlVQhBnCknM+lm5xNuvd2zmdEVNTHUvErO9ua332biZ0hRrywVSWJqXTWtbLyZbrPN23eo22wNvNhTlIzUTUViOtToCy+XV8Nb9L0l6Lw0nevTdqqjbqlwT4dT7zlcHjpUPJfm37jPDXEJXqh6LrUVsKqjLqQwZ+aV3hucNDrrPDoLQrYTC1aGIg4SjO+eWTSV1ua8l5rI+9KThVqxnB3TXxNzxgdNq+zT+Ermh5vzwRYnR30Nc2Tk9ieMQBAEAQBAEAQBAEAzBhkhL0KOEGBAEAQBAEAQBAEAQC74N4Zqmx8YV15PaNGq3sCnlJ8s9/AGclXxlOh0ipQn/3Kbiues367WXWe6i3SdtzNLOuNcQD6UKdFlqrW3Gg3J6E/LBlK7urRhrprOcx+haTqwq0Keet5Wdk1vyvbuJCOkcQ6ToznePWlu67X9ZX8CcFQVOWDCpX1XKN9K+gUA9Z+lut3XvwvTbSONq4n6HKLhSWa4S/qb4LdHc9udiQ0XRpRh41O8tnIp3TQLfnO928Bq3lYBfMThYyu9ZbIrL3du8lWstXe/n9j6Yn1SRqVswtvJU3sPG1vOeVF+XbjkfdTzbrdmflzlOcaqQA3h1N4C+vce6fcVrLUe1bPevnfzMPJ6y2EHwj2fhsPiU1DUmbNUpDUoL3t2ZT9Hfa9tLWtro1pHH6R0ZOjUh5q1YzeyS4O/4l/FmuNms+cx9ClRrXg9uduBp9p1adSq7UlK0yVKqQFIGUA80Egag7jOo0ToyGFpLWglPPNJX28TVxGMrV8pzcl1ttdx5pLmqezZGGatXoU0F2evTUd3OFz4AXPlNHSeKhhcHVr1NkYt+rZ27D6hFykkin4wunVvBPhKQw32a7PYi1Oj3oa5sm5sE8YgCAIAgCAIAgCAIBmDDJCXmUaJkCAIAgCAIAgCAIAgHY+JOgtXB4xHUOj4jKynUMppgEGUz4Rq06OkKFWm7Sik01uak7Ehg0nFpng4QcXeJoMThh6RRvoLgVVHYwNg3iNT2TpdCeELA4qmoY1+Kqb3nqvrTz1eT2cTxq4SUXeOaI6tSZGKurI43qylWHip1nfUa1OtBTpSUovemmu9Go01kz8T0BsNi7VbCVOUVFe4ykG45vcw3HvsZA9INBR0vQVKU3FxzVs1frW/saNnCYp4eeslc6Ts6tyyLVKlM6KVVrXVCL626zv93ZKIxlJUKkqEZKWq2rrY31dXA6yjLXiqjVrnrmoexptt7W9CS/Jl7tanbRRpfKzdVtbC263YbdDoTQ0tMYlU4zUbK8r7eaW/r4PN7jQxWK+jQzV77P3OcYirnZnKqpZixCjKoJ32HVL1wWFWFw8KCk5KKteW33HK1J68nK1r8D5zaPk2Oxth4nGm2HpNUF7FvVRT3udPIayJ0pp3AaMjfFVFF7ltk+UVn27Os+4Upz81HTOBfAb0J+XrutSuFIQKDlpXFmIY6s28XsNCe2U90s6bvStL6LhYuNLe3tlbYrLYt9ru7tssSNDDeLetLaSvGH06t4J8J44b7NdnsRYXR70Nc2Tc2CeMQBAEAQBAEAQBAEAzBhkhL0KOEGBAEAQBAEAQBAEAQDtHEV0XE/ax+WJSvhM9Mpfl97JDBbGdLlZG8ePaWyqGKXLXopVHVmAJXvVt4PhN/AaUxmAnr4Wo4Pqe3mtj7UfEoRmrSRFbX4sKTXOFrNSP0anyieGb1h4m8sLRnhNxMGo46kprjHyX3ea/8A6mpPBJ+ayD2vwcxeDvy1Bgg/jXn0/HON396xll6L6SaM0lZYeqtZ/heUu57ey66zTqUZw2o/Gxtu1sL6jZqd7lG9U33kHep8P6zW030WwWk05NalT+Je9bH7es98NjquHyWa4P5yN/i+HAyjkqJFQjUuRlU92U3b+k43B+Dut45/SaqUF/DtfflH1+8kqmmVq+RHPr2fv6iYxeMr4pxnZ61Q6KoF/JKaj4C8sDAaKwGiaL8VFQW+Unn2yf7Ih62Iq15Xm7/PAoNkcX2OxFi6rhkPXUN2t2imuvkxE57SfhA0Tg7xpt1Zf0bP8nl3ax9wwlSW3IuticX2Dw9jUU4qp21AMo8Ke733MrfS3T7SmNvGjLxUOENvbLb3WN2nhYR25lZTQKAFAUDcALAeAnFTnKcnKTu3xNhKx+p8GTj/ABh9OreCfCd3hvs12exHb9HvQ1zZNzYJ4xAEAQBAEAQBAEAQDMGGSEvMo4TJgQBAEAQBAEAQBAEA7RxFdFxP2sfliUr4TF/1dJ/0++RIYLYzpcrI3hAEAETIJvbPAjA4q5NLkah/jpHkzftK+qx8ROr0X000vgLRjU14r8M/KXf5y7Ga88NTnu7jRYHitoq5NbEVKtPNzVVRTJXsdrm/ladJi/Cdip00sPRjCW9tuWfUrL13954xwUU82WWydi4fCLloUUp6AEgXZrfSc6t5mcFpLTON0jPXxVRy6r5LlHYjbhTjBWij3yMPsQBAEA49xgn/AI6r4J8J2+Bk5UE385HcdH/RFzZOTcJ0xAEAQBAEAQBAEAQDMGGSEvQo4QYEAQBAEAQBAEAQBAO0cRXRcT9rH5YlLeEv0ql+X3yJDB7GdLlYm8IAgCAIAgCAIAgCAIBx3jA6dV8E+E7XR3o8TudAeiLm/cTs3icMQBAEAQBAEAQBAEAzBhkgZehRwgwIAgCAIAgCAIAgCAdo4iui4n7WPyxKW8JnpVL8vvkSGD2M6XKxN4QBAEAQBAEAQBAEAQDjvGB02r4J8J2ujvR4nc6A9EXN+4nZvE4YgCAIAgCAIAgCAIBmDDJCXoUaIAgCAIAgCAIAgCAIB2jiK6LiftY/LEpfwmelUvyr2yJDB7GdLlYG8IAgCAIAgCAIAgCAIBx3jA6bV8E+E7XR3o8TudAeiLmydm8ThiAIAgCAIAgCAIAgCD5ZIy87lHiZMCAIAgCAIAgCAIAgHaOIrouJ+1j8tZS3hL9Kp/lXtkSGD2M6XKxN4QBAEAQBAEAQBAEAQDjvGB06r4J8J22jvR4nc6A9EXNk7N0mrmLwZQgyIAgCAIAgCDAvBhsQG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23554" name="Picture 2" descr="http://gantstore-torino.com/images/prodotti/big/ragaz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8000"/>
            <a:ext cx="3491880" cy="4680000"/>
          </a:xfrm>
          <a:prstGeom prst="rect">
            <a:avLst/>
          </a:prstGeom>
          <a:noFill/>
        </p:spPr>
      </p:pic>
      <p:pic>
        <p:nvPicPr>
          <p:cNvPr id="23556" name="Picture 4" descr="http://www.mapsofworld.com/images/world-countries-flags/italy-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4333874"/>
            <a:ext cx="3714750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3995936" y="620688"/>
            <a:ext cx="4680520" cy="2520000"/>
          </a:xfrm>
          <a:prstGeom prst="wedgeRoundRectCallout">
            <a:avLst>
              <a:gd name="adj1" fmla="val -57588"/>
              <a:gd name="adj2" fmla="val 9180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m’appelle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Cosima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J’habite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en </a:t>
            </a:r>
            <a:r>
              <a:rPr lang="es-ES" sz="3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Allemagne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suis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srgbClr val="FF0000"/>
                </a:solidFill>
                <a:latin typeface="Comic Sans MS" pitchFamily="66" charset="0"/>
              </a:rPr>
              <a:t>Allemande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700" name="AutoShape 4" descr="data:image/jpeg;base64,/9j/4AAQSkZJRgABAQAAAQABAAD/2wCEAAkGBxEPEhETERASEBAUDQ8RFBcXFBURFxIQFRQYGBUSFhMYHCghGRolJxQVIjEjJSk3LjAuGh8/OD8uNyotMSwBCgoKDg0OGxAQGzMlICQ0Nyw2NywwKzc0NC83LysxLzcyLCwsLCwtMDc1LC4sLCwvLS80LywrLC8wLCwsLSwsL//AABEIALUBFgMBEQACEQEDEQH/xAAbAAEBAAMBAQEAAAAAAAAAAAAABgEFBwQDAv/EAEgQAAIBAgMCCgUKAwYGAwAAAAECAAMRBBIhBTEGBxMiNEFRYXGBFDJykbEjNVJTdHWSs7TRQmKhM4KiweHwJGNzssLxJUNE/8QAGwEBAAIDAQEAAAAAAAAAAAAAAAUHAQQGAwL/xABFEQACAQICBgQKCAUDBAMAAAAAAQIDEQQhBRIxQVFxBmGBkQcTIjI0obHB0fAUFTM1QnLD4VJTYnOSI7LxJEOCwmOio//aAAwDAQACEQMRAD8A5HLS6zSEAQBAEAQBAEAQBAEA7TxF9FxP2sfliUt4TfS6X5V7ZEhg9jOlSsTeEAQBAEAQBAEAQBAEA47xgdNq+CfCdto30eJ2+gF/0i5snZuk6IAgyIAgCAIAgCAIBi0yj5ZIy89xR4gwIAgCAIAgCAIAgCAdo4iui4n7WPyxKW8JnpdL8q9siQwexnS5WJvCAIAgCAIAgCAIAgCAcd4wOnVfBPhO10d6PE7jQHovaydm8TpiAIAgCAIAgCAIAgGYMMkDL03FHCDAgCAIAgCAIAgCAIB2XiQrKmFxJZlUHFgC5AueTHbKb8I1CrWxdNU4uTUVsTe+XA38G0k7nRvTqX1tP8a/vK4+rsX/ACpf4y+Bu68eI9OpfW0/xr+8fV2L/lS/xl8Brx4j06l9bT/Gv7x9XYv+VL/GXwGvHiDj6P11P8a/vMrRuMeyjP8Axl8Brx4mBtCif/up/jX94ejcYttGf+MvgNePEz6dS+tp/jX95j6uxf8AKl/jL4DXjxHp1L62n+Nf3j6uxf8AKl/jL4DXjxHp1L62n+Nf3j6uxf8AKl/jL4DXjxHp1L62n+Nf3j6uxf8AKl/jL4DXjxHp1L62n+Nf3j6uxf8AKl/jL4DXjxHp1L62n+Nf3j6uxf8AKl/jL4DXjxOTcYHTqvgnwnV4GLjQSfzkjuuj7/6Rc2Tk3CdMQBAEAQBAEAQBAEAzBhkgZehRwgwIAgCAIAgCAIAgCAVezRfZZ++U/SvIGn9+S/s/qH2/s+08fJjsHunQaz4nlZDIOwe6NZ8RZDIOwe6NZ8RZHt2PhKdSood0pgVaIAZWblczaoMoNtwGunOEgekGPxWGw0/E05SvGT1otLUssm79+WeTNrC0oTmtZpZrJrafraOzlFRlo2r/ACta606bk0rNopBXXeRppzTNbRGm5fRoPGrxa1ItSqTXltrNrPk88/KWR9YjDLxjVLys3kk8vn3HwxOzKtIXqUHRe1qZA8zawkphtN4DEzVOjXjKT3KSv2LeeM8NVgryg0uR58g7B7pJ6z4njZDIOwe6NZ8RZDIOwe6NZ8RZDIOwe6NZ8RZHzroMraD1T1d0+ot3WYsi24wOm1fZp/CUDR8354Itfo76GubJ2exPGIAgCAIAgCAIAgCAZgwyQMvQo4QYEAQBAEAQBAEAQBAKzZnzWfvlP0tSQNP78l/Z/UPR/Z9p4ybSfPI2OE2FiqoDJQcqdxOVL/jInPYvpXonCzcJ1k2v4U5etJr1m3TwOIqK8YZdeXtPjtDZtbDkctTZL7joVJ7Myki/de829G6dwGkbrDVE2t2afc7O3WedbC1aP2kbfPE8+HW70wLgmrTUEXFmZgFa41Fr38prdJXXWAm6OzPW/LZ3/fqNrRUsPHEKVeOsty/qurX6tpuNiCua1alSIJztnBqunKFH1YWsSdDvvcMb3ErfSGGq0cNSxOIi9RparaTsmsltequGzZlY6V4jA4hunBakrvzPfeMU+978y9w2Gy0wGBbmWdb51JO8DMBpv7JyVat4yq3HLg9lu4+YUtSFnnzOdcIcAuHrFU0RhnVbHmAkjLc7wCCO0W1HbdnRTS1bH4T/AFleUPJcrryuDttva13se1Pbbl8dQjSqeTsfqNYTOnbSV2aZt8LwbxVRc2Raa9RqNyd/KxI8xOUxnTTRWGnqKTqNfwK6720n2Nm9T0bXmr2tzyPNtLZFfDf2tMhfpDnL4ZhuPcZIaM6R6P0i9WhU8r+GWT7Fv7LnlXwdaj56y47jXV/Vb2T8JPR2o1WWvGB02r7NP4SgqPm/PBFr9HfQ1zZOT2J4xAEAQBAEAQBAEAQDMGGSBl6FHCDAgCAIAgCAIAgCAIBWbM+az98p+lqSBp/fkv7P6h6P7PtN3wK2ars1Z1DBXCUwdxq2zFv7osb+PWBOY6daWnDVwNKWrda02v4diXbndb8t1yT0Vh1JurJXtkuZbmkNMxzE9p0J7l3f5yq3Nu+orJfO0n0l+J5nxqUkcZSM1Ny1NlNyObm3dnqkad3ZPelXqUpKcXqzjaSa27vj7j4lGMsnmnkc6p4EpjEoi5y42moPXlFQEE+WsuqtpP6T0dni5bZUpX5tOL9ZzEaGpi1T4S99z3bJwzjH1CAS1GtintY84nlAo7r5vG17d0FpjHUn0dw9F/8AcjBctXVv23Vuq+fXsYeEljJyW5yftsWZxF1B38zPTOoLFBzsx6ibkeF5WqoqMnzs+3Zbjb4E3426XK67CM4cEnEA823JAbrMrD1lY9e9SO5usWloeD9JYSqr53XK25rnmnyIPSzbqp9Q4FYVWrNUfUUafKAfzHQHysfO3ZPTp9j6lHCU8NDLxrab6lbLtur9StvGiaSnVc3+FfPsLukgBswvUyAlrXve4IB7NN3eJUdSb1bxdo3tY6KMVfPaDRUqcgFiCMtua4O8EbvP/wBRGpNTSk9m/euTDjFq6X7nM+FGzxh6jhL8m1PlKd+pWvdPIgj3S9eielp6RwadV3qQerLr4PtXrucrj8OqNW0djzRRcYHTavs0/hKno+b88EWV0d9DXNk5PYnjEAQBAEAQBAEAQBAMwYZIGXoUcIMCAIAgCAIAgCAIAgFZsz5rP3yn6WpIGn9+S/s/qHo/s+0r+DCFcLTA0Z2ZQQdRnqHOw7wqrbvErHpTPxml60nsjbb1RVlyvcncF5NCMVtfvbv6jepWu7WF7AIg7RYFn7lN1F/5dN85mVK0EnlvfuXPf25kgp3k7dnx+eB56fKKg3G2ILX0GdWrEkgD+ViT227zPSfipSdtrVrcLLjzVuo+Y66ir8e/MjuEuBq0cUaoUurVVrIwBYEgg5TbdYj3Wlo9G9IYLGaG+g1JRhKMXBptLbfylfbt7HwyIPG0alPE+NSbTd18DdcF8KwpVKjqUerig7X5pCswAUDebh2N9PX01nI9JcVTeKhh6MlKFKCjG2abSu3w2pcfNzN7BU34uUpKzlK77d3rN1WS4rdStTbL3ZAQSOrfYic2pOLhbann2/Njdkk1K+9O3Z83JPhzhG5dXCMxNIBiqsRdSbG40BN7W383wli9A9IYenRq0pyUc7rWaWW9Z22PP/y5kRpWlN1FJK+W5Hp4K7Nq0adeq6lC9I06aMCpbmli7DeB/XRu6aHTLTGGx9elh6DUo03rSkuLsrJ79m7a2uDPbR2HqUoSqSVm8kins/KBjrlpFernXIzMB5L7j23nDXpOnqre78uHv9T3Ep5evd7l3n4WpdaoXnWZ3TvIIfLbuY2859Thqzi5dSfs9aPmM7xklzXzzJTjAylKbLqL1ip7UdEe/hcmWF4PNaOIrRf8MbrrTkvYROl7OMWuL9aTPTxgdNq+zT+E5Oj5vzwR3nR30Nc2Tk9ieMQBAEAQBAEAQBAEAzBhkgZehRwgwIAgCAIAgCAIAgCAVmzPms/fKfpakgaf35L+z+oej+z7Sv4LfKYNiwsUzoLEr6qg3uNbm4B7h3m9YdLKc8LpVxvfX8vvbsuxbP8Agn9HpTw93uyKGoyq47qTk235Qy2HxtOUipyh2/Ek20n2Guxe0hQoU6rqXCLTzZSNajDLYE7wMxv5d8ldH6Mnj8Z9FpNJzvbWvsV5Z2TedsjVq4hUqSqS2K2zi8jU1eGdJQCFdQVLECpROWxIykG+Vja+UbwRJeXRLExlKNScfJko3calndXvdR83c5PJGt9Z07JpPPPbH4n4ThbSAbNRq2FS1iyghmzX3m+YZSO0XHfNqPQ7GTrQhTqwetHW1o3cbK3COSd8srOzzueb0lSs9aL5ZfE/ScLKFiWovlW9g2WyrvPl/kAPGM0hoPE4Kv4lzTlk21fO+zbb/kl8DhvpeH8erKKv5z2W27E/+D90eE6srVVoYgoAq35vM3lQTu1zD1u6+pmnPATvqOUb7fZnbszsfcMM215Su1kr2fVu33yTs+R+8Fwso1SoFKoeUIS7MDa5sQR1d4HZPKro6rC95JWzyR7wwU5UfHRaas97vltWa27rcTfJVtUpo3rGk4PeVK699+cb9x69JoypXpynHZde/wBmRpKdpKL22+AsHRRrblCNCVIOYg2I1B37p8RlKnNvq+BlpTjYiOMCqRUFIABFoZx4sWBHhzZang9w7lTnim9r1H2arT9fq6zn9LtRmqa2Wv7TY8YHTavs0/hOIo+b88EWD0d9DXNk5PYnjEAQBAEAQBAEAQBAMwYZIGXoUcIMCAIAgCAIAgCAIAgFZsz5rP3yn6WpIGn9+S/s/qHo/s+0rOChK4J7b3rVALa6WAOn91pXXTK1XTeqvwxiu3Nr2onNHy1MI31v9yhSj8oGJuWUkjq5pGW3bbMe6+s46dW0HCOxd/Xy2c7ZEnGmtfXe81XCenmwarbQ1MMtt2hdRJno1VlT0p4xPNRqPupzZrY+Oth7da9qNNtDC0nq0i6WdAjhPk7Mim4zIiXtoNb9ZA6ryeG0hXhhKlJeVCb2vWbUuKbdr2vl27mRtWC107Zrls5L4n0p29Ir1CoaqwF1IU2XIAWUEGwNhrf/AE+amMq/QKWFTahBt3Tau2282mldZ2Vr77n3Hyq0p2zfV7CQ2hcJUUUySWqJZf4er3CTOlpa2LpzlL8EHd7/ACUTuj3NaInThTctZyjaO41CbYroClyu4EduXdcbjbWazw1KWdvlkV9b4unJXtrQyzWatlb23y9xuuC7Pnph0Zfl0a56yXG4SP0hquLae63qOi0Y60cFUp1abXnSu99+COt1UDOt/oP4jnJuPVunHwqShF2+dpoyipPP52HiDGlTQ6sGdHva9ixzPoo9o33b7zbSVeb3NJr1WXwNfOlFb1t+JG8YaEV79Rwi28mqS1fB1NfQJw3qo/XGPwITTC/1k+r3s2fGB02r7NP4Sv6Pm/PBFg9HfQ1zZOT2J4xAEAQBAEAQBAEAQDMGGSEvQo4QYEAQBAEAQBAEAQBAKzZnzWfvlP0tSQNP78l/Z/UPR/Z9pWcCap9GqnfyVWpktv8AVWp277n3AdkrzpnFYbTVOpF+cozfY3HutHvbe8m9HLxmFnF9a9X7lHS9ddbjI5HeCy6+Fww8pzemqHi68pLZKz9t/j2m3o+pr00ntWRqeE9TJhFY6hauFY232DqTb3TZ6NUpVtJ+LhtlGolzdOaRnHzUMPrPc4+1Ebszar1MUz1n5GmyrTuGAGRbZAzH1VuoJPee3TuMb0erYbRzp06etqO6td3bylLVV7u1lFblntIWni4zq3k7X+UuV82xtHar0sVek3L0lumrCwVirVApGpFwSOoaAWE88H0frYrR8YSpODnm75WauoScXn5rakrZ+de4ljI06t1K9suzf69ncMA1F3qNVzBC1Rhbfdm7txAJ33FxqDumvpenCliI0622NOC7VGz/AGOl0a8dPARlgrZzk3s2Xy25W47ybxeAdq98l1LIT2EC2bXq65oU68FRs3mhjtF4ippLWjTbi2nfK27W5b8nmVlHk8+FyXLZ0NS9wRU5XQdmW2W1td97aCR2I1PEPV22d+59hOTeKbr+NT1bPV821rcfOu+vJHRT66+w/wAUnJfgfZ7yF/F89Rqq+NdeRCqQi5Cxta9l1FzuHXffodw1PR4fQzdGpUqZSadl61fnst2kZUxqVSMI7Fa/sJDh8x5Yp/CmHAXTcDc2v2dg6pYfg/pL6DKtfOUrPhlv5u+fGyIzSztW1eCNtxgdNq+zT+Eryj5vzwRYfR30Nc2Tk9ieMQBAEAQBAEAQBAEAzBhkgZehRwgwIAgCAIAgCAIAgCAVmzPms/fKfpakgaf35L+z+oej+z7Sr4CC+GxA7az/AJSSvfCA7aUpP+hf7pk7of0efN+xFLRXUHruU8FOqL7qZP8AeEhcevHaNpVV+HJ/7X60u8+8M/F4ucOP/Pv9Rp+FAvg/OlIvAO2K7ycwS1qsFz2/lZJYDC8qvM5FkJQVSciOh/5bVLhtwN1IOtjadROqoZONr7Mm/XtXd1mnXxNSN1KV5J5NNKNuSyl234WMbbwdKlVdaXORSg/hbnEG6lvG3+9/hQcp01KorN8++xv4bF1pJJWebSyXlNWbTdrLK9nln69JVZRmYgWsW3DcP9j3yz9E0FgsCvG8Nd372u63rON0riI4rGTqR2XsuSy9e3tNe+1VIXmIpAVSFW11G9j2se3u3SGoaVdHNZ60m2pXbSf8LySXBZ25GvKCl2I2OxMatbEIRTSnbFUCAq5VC8ou4XNv9ZsLFU62jMVTtnGE2r7WtWWb6+PYZpxtWg+te1HYcTv10HJVe76PXKVotpprivedZNXy6meGlXFVtwbMnJg71ZbX1XqIGhv2W6te/wAXio4Wm6st27i/nac3QourNRIrh4LYhxvth6Y13nQzqegGei//ADl7j50t6R2L3m44wOm1fZp/CVtR8354IsXo76GubJyexPGIAgCAIAgCAIAgCAZgwyQMvQo4QYEAQBAEAQBAEAQBAKzZnzWfvlP0tSQNP78l/Z/UPR/Z9pWcAuj1/wDrt+UkrzwhfedL8i/3TJ3Q32EufuRSKP8AsDfhsWPuRF85C6Nfj8HWocM13Zetes+8X/p16dTs+e81+2sNyuGCHccl7C+gFzp5SKwctXEXJNV3QSmle3HrTRO4agtQnJVq5UIKqalxSvlDXVhY353Vbf2ScnKcVeSWfBbdvDs3mq6mrFXppZXzTV1ly712mv2xSo5ajgkMatNQoy6MzDOoUAZmIzEWtrJDRlKpVrRi0mknJtvKyV1dt5JuyfMxXx1ejRjBprhln5StdZbrux8tqbOpZaiuGpomJw1NiLE0lalTB5W1r6htQfWX+aSyxOKrwgoNa1WE5Zt+W1VqNal9jzVk9sZf0kVGNGnLy43jFpW4ZLa17eKPHieDFNajU8tQhcQlHME0OYE5/X1At46yHhpGc6cZO2y+7uySv2kpOhhb2VL/APR+/wBSPtsbYycvQYJUQ+kMLlAABSC1CWs+5tw06p6YnStSNKpZRzhq5XWUrx5dZ8LD4e6tTae3z0/VbPZs3bzpeNI1ubA0qgvvtcoLm3VrOOwMHOrCMdusvebWIkowk3wZ8sLRUEMoUFqzBiLG5RXUnMAM1yCb94m/pnFOriJQ3RyXqv8ADsNfAUlCmpb3+5C8PukVPs6fAy0vB/8AdS/PL/1IXS/pL5L3m34wOm1fZp/CVvR8354IsXo76GubJyexPGIAgCAIAgCAIAgCAZgwyQl6FHCDAgCAIAgCAIAgCAIBWbM+az98p+lqSBp/fkv7P6h6P7PtKzgF0ev/ANdvykleeEL7zpfkX+6ZO6G+wlz9yKNt9EgX6rfSvlsvgWCX8Jzmg63i8U0/xZe9ey3abGkaevRvwzNJwmx3o2HpBWzvyqopP8a075nPcQP8QktoTQbxulatF+TGKk7rdfzfanyTPDE4rVwkJbW7fuSmGXF4dBVOFL03RWDA7lvcEgBiN19QN4krVwWjqlZ0KeKSlF2estr2OzyT5Xeyx6YnSOKr0oOdPJLK3B22rPh6xwVTNVWo4UZFIQ3BIqXW9l1LMF5Rhpa6jrE2NLYdYDBOjTbcqjTlk7alnbylkk5uN872tc862kp4+rGc0koKytxyu+dllkerg/QArYtHqgooKVLg5aqmqbuzEHKAEc37WGvb6adxzqYHAulG07a0WlZppJJR2Xu7ZLKyWWw0sLTtUqKTy2PrV9/YfbZWHTEs1LENW5SlQ5BSoFTNRY3W5VTzxnHlv1DWi9NU/o+ri8Io6lR6zTvFxmvOtGTT1W1dNb8tmrfcwVZv/TntVrb7rds9Z+Nt0mwD2pLUValLDgszKcwoWApjKNDzVJ1NwfGbfRnR9DS6m6803DWtFX/EvOd9qTbtbes2fOkMTUotKKtff23t87ixbFcpyNSnqpptWuCL5BlYWHWb5bjsVuuwPM6Kwc6GKqKrk6V0+ea+LPfG1lOjHV/F+zPtQTKtNfo1HX3Bxf8ApIWtU8ZUnPjn3tG9ShqQjFbsiB4fdJqfZ0+BlyeD/wC61+eX/qc3pf0l8l7zb8YHTavs0/hK3o+b88EWL0d9DXNk5PYnjEAQBAEAQBAEAQBAMwYZIS8yjhMmBAEAQBAEAQBAEAQCs2Z81n75T9LUkDT+/Jf2f1D0f2faVvAIH0evp/8Aoa3f8kkrvwgtPSlNLdBf7pE9odf6EufuRvNoYpaKB3YKFpMbntsAAAN5uQABORwFKrUxEVSV3rL23z4LLNvYiQruCpvWeVmSvDKkRiaNVgpw7UwyCqwpobXvTsSGOgQkgant3S1tHzoxw1anGUoVJvzoK8rWstuWWa2q17pracu29aN80tzNpsThOKhCVMudmqsMisFp0KdMEMc2pvY20HgLa17jtC+fPC3cIaqvJq7lJ23Zevde+Z0yqVaSisRHVcrtLqSv89xr9j4FNomvWr0/7SulNB6pREGYi467WBPaJ0Gl8XX0D4jBYSo1KEHKds05Se9PJpblbJMi8PSji9apUW12XJHow/BTDJlds1X5JqoViLC2Q5bKBfeRr3TSxHTLSlePi01DPVvFWb273e2xebY9o6Mox8p578+w8mBc7Px7URpQrVFAXcAKl+TIHVYkr4eUlcVQhpno9HFv7agmm+Ntt+N1aV+N+LPCnJ4XGOn+GXv2fA83CPhEa4yoAadijqyhslRWNqlNxrqCPCw7TNfQGjaOBxa+lTlTnZSjKLtdNJ2lrJq3vunuNzFUsRicM6tGOtG9mkru+exLPLLdsaayM8HdpU8NRLVGzCpiqYCA5mRUuxqqu9Te4N7ZlYWvJ/TeH+tK1SngdVycNuWfb22XW+BE0lLDSi68WknezT9jLPC11qLTZGDqa1WxBuD/AGkqjE4eph6sqVWLUkldPsOjp1IzipReV/iQfD4f8S/2dPg37S4fB9JPRduE37InN6XX/U9i95t+MDptX2afwlcUfN+eCLF6O+hrmycnsTxiAIAgCAIAgCAIAgGYMMkJeZRwmTAgCAIAgCAIAgCAIBWbLH/xbffKfpXkBTa+vGv/AIf1D0f2faUGwNs0cLg2DPeo9WoVRdW1AUEj+Ec0m5nGdIdC4vS2nHGjC0YqKcn5vHbvedrK77CXweKp4fC+U823lvNTt3bz4lgyg0VVSoCsbkHfdha47t06PQ/RilovDzdS1Sbu81ls7X2u9ty46WJxn0iovwrZlt92fA8b4kCmhcVGrcoQ73zKaVrJoedmv3nfOJnq1Vt8rr9nV3Hd4d18HO7SVLZaMWrPi8vKvs27WuFz5UEeo9qdy7sUWxsSG5trjqsde4md/gKOFweh1UxMfJS15XW+9125K3XY43SuIqYnSE3B3z1VyWXdtfadMwGDGGppTFiKVFmY231Gvzh48/3iU5j8bPHYmeJntqS7luXZkuwmKNJUYKC/CvX83PXlymmP5TT/AMIP/hNBPWUmufz3ns1ZpPl89xOcLtlGrRDqC1ShdGA1LUtPeQLN5t2zsOiOmIYPGOhW+yrcdilu7NsX2N7CM0jhnUpa8fOj7PnMhGrCndjuy26t/Vv0nedKsB42lCulnF2fJ/v7T46P6SWEqTjJ5SWX5ls25bL9yR9K1QstMlVQhBnCknM+lm5xNuvd2zmdEVNTHUvErO9ua332biZ0hRrywVSWJqXTWtbLyZbrPN23eo22wNvNhTlIzUTUViOtToCy+XV8Nb9L0l6Lw0nevTdqqjbqlwT4dT7zlcHjpUPJfm37jPDXEJXqh6LrUVsKqjLqQwZ+aV3hucNDrrPDoLQrYTC1aGIg4SjO+eWTSV1ua8l5rI+9KThVqxnB3TXxNzxgdNq+zT+Ermh5vzwRYnR30Nc2Tk9ieMQBAEAQBAEAQBAEAzBhkhL0KOEGBAEAQBAEAQBAEAQC74N4Zqmx8YV15PaNGq3sCnlJ8s9/AGclXxlOh0ipQn/3Kbiues367WXWe6i3SdtzNLOuNcQD6UKdFlqrW3Gg3J6E/LBlK7urRhrprOcx+haTqwq0Keet5Wdk1vyvbuJCOkcQ6ToznePWlu67X9ZX8CcFQVOWDCpX1XKN9K+gUA9Z+lut3XvwvTbSONq4n6HKLhSWa4S/qb4LdHc9udiQ0XRpRh41O8tnIp3TQLfnO928Bq3lYBfMThYyu9ZbIrL3du8lWstXe/n9j6Yn1SRqVswtvJU3sPG1vOeVF+XbjkfdTzbrdmflzlOcaqQA3h1N4C+vce6fcVrLUe1bPevnfzMPJ6y2EHwj2fhsPiU1DUmbNUpDUoL3t2ZT9Hfa9tLWtro1pHH6R0ZOjUh5q1YzeyS4O/4l/FmuNms+cx9ClRrXg9uduBp9p1adSq7UlK0yVKqQFIGUA80Egag7jOo0ToyGFpLWglPPNJX28TVxGMrV8pzcl1ttdx5pLmqezZGGatXoU0F2evTUd3OFz4AXPlNHSeKhhcHVr1NkYt+rZ27D6hFykkin4wunVvBPhKQw32a7PYi1Oj3oa5sm5sE8YgCAIAgCAIAgCAIBmDDJCXmUaJkCAIAgCAIAgCAIAgHY+JOgtXB4xHUOj4jKynUMppgEGUz4Rq06OkKFWm7Sik01uak7Ehg0nFpng4QcXeJoMThh6RRvoLgVVHYwNg3iNT2TpdCeELA4qmoY1+Kqb3nqvrTz1eT2cTxq4SUXeOaI6tSZGKurI43qylWHip1nfUa1OtBTpSUovemmu9Go01kz8T0BsNi7VbCVOUVFe4ykG45vcw3HvsZA9INBR0vQVKU3FxzVs1frW/saNnCYp4eeslc6Ts6tyyLVKlM6KVVrXVCL626zv93ZKIxlJUKkqEZKWq2rrY31dXA6yjLXiqjVrnrmoexptt7W9CS/Jl7tanbRRpfKzdVtbC263YbdDoTQ0tMYlU4zUbK8r7eaW/r4PN7jQxWK+jQzV77P3OcYirnZnKqpZixCjKoJ32HVL1wWFWFw8KCk5KKteW33HK1J68nK1r8D5zaPk2Oxth4nGm2HpNUF7FvVRT3udPIayJ0pp3AaMjfFVFF7ltk+UVn27Os+4Upz81HTOBfAb0J+XrutSuFIQKDlpXFmIY6s28XsNCe2U90s6bvStL6LhYuNLe3tlbYrLYt9ru7tssSNDDeLetLaSvGH06t4J8J44b7NdnsRYXR70Nc2Tc2CeMQBAEAQBAEAQBAEAzBhkhL0KOEGBAEAQBAEAQBAEAQDtHEV0XE/ax+WJSvhM9Mpfl97JDBbGdLlZG8ePaWyqGKXLXopVHVmAJXvVt4PhN/AaUxmAnr4Wo4Pqe3mtj7UfEoRmrSRFbX4sKTXOFrNSP0anyieGb1h4m8sLRnhNxMGo46kprjHyX3ea/8A6mpPBJ+ayD2vwcxeDvy1Bgg/jXn0/HON396xll6L6SaM0lZYeqtZ/heUu57ey66zTqUZw2o/Gxtu1sL6jZqd7lG9U33kHep8P6zW030WwWk05NalT+Je9bH7es98NjquHyWa4P5yN/i+HAyjkqJFQjUuRlU92U3b+k43B+Dut45/SaqUF/DtfflH1+8kqmmVq+RHPr2fv6iYxeMr4pxnZ61Q6KoF/JKaj4C8sDAaKwGiaL8VFQW+Unn2yf7Ih62Iq15Xm7/PAoNkcX2OxFi6rhkPXUN2t2imuvkxE57SfhA0Tg7xpt1Zf0bP8nl3ax9wwlSW3IuticX2Dw9jUU4qp21AMo8Ke733MrfS3T7SmNvGjLxUOENvbLb3WN2nhYR25lZTQKAFAUDcALAeAnFTnKcnKTu3xNhKx+p8GTj/ABh9OreCfCd3hvs12exHb9HvQ1zZNzYJ4xAEAQBAEAQBAEAQDMGGSEvMo4TJgQBAEAQBAEAQBAEA7RxFdFxP2sfliUr4TF/1dJ/0++RIYLYzpcrI3hAEAETIJvbPAjA4q5NLkah/jpHkzftK+qx8ROr0X000vgLRjU14r8M/KXf5y7Ga88NTnu7jRYHitoq5NbEVKtPNzVVRTJXsdrm/ladJi/Cdip00sPRjCW9tuWfUrL13954xwUU82WWydi4fCLloUUp6AEgXZrfSc6t5mcFpLTON0jPXxVRy6r5LlHYjbhTjBWij3yMPsQBAEA49xgn/AI6r4J8J2+Bk5UE385HcdH/RFzZOTcJ0xAEAQBAEAQBAEAQDMGGSEvQo4QYEAQBAEAQBAEAQBAO0cRXRcT9rH5YlLeEv0ql+X3yJDB7GdLlYm8IAgCAIAgCAIAgCAIBx3jA6dV8E+E7XR3o8TudAeiLm/cTs3icMQBAEAQBAEAQBAEAzBhkgZehRwgwIAgCAIAgCAIAgCAdo4iui4n7WPyxKW8JnpVL8vvkSGD2M6XKxN4QBAEAQBAEAQBAEAQDjvGB02r4J8J2ujvR4nc6A9EXN+4nZvE4YgCAIAgCAIAgCAIBmDDJCXoUaIAgCAIAgCAIAgCAIB2jiK6LiftY/LEpfwmelUvyr2yJDB7GdLlYG8IAgCAIAgCAIAgCAIBx3jA6bV8E+E7XR3o8TudAeiLmydm8ThiAIAgCAIAgCAIAgCD5ZIy87lHiZMCAIAgCAIAgCAIAgHaOIrouJ+1j8tZS3hL9Kp/lXtkSGD2M6XKxN4QBAEAQBAEAQBAEAQDjvGB06r4J8J22jvR4nc6A9EXNk7N0mrmLwZQgyIAgCAIAgCDAvBhsQG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24578" name="Picture 2" descr="http://upload.wikimedia.org/wikipedia/commons/b/b4/Cynthia_Cosima_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8000"/>
            <a:ext cx="3521683" cy="4680000"/>
          </a:xfrm>
          <a:prstGeom prst="rect">
            <a:avLst/>
          </a:prstGeom>
          <a:noFill/>
        </p:spPr>
      </p:pic>
      <p:pic>
        <p:nvPicPr>
          <p:cNvPr id="24580" name="Picture 4" descr="http://www.mapsofworld.com/images/world-countries-flags/germany-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4333874"/>
            <a:ext cx="3714750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4211960" y="620688"/>
            <a:ext cx="4464496" cy="2520000"/>
          </a:xfrm>
          <a:prstGeom prst="wedgeRoundRectCallout">
            <a:avLst>
              <a:gd name="adj1" fmla="val -57588"/>
              <a:gd name="adj2" fmla="val 9180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m’appelle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Orla.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J’habite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Irlande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 </a:t>
            </a:r>
          </a:p>
          <a:p>
            <a:pPr algn="ctr"/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suis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srgbClr val="FF0000"/>
                </a:solidFill>
                <a:latin typeface="Comic Sans MS" pitchFamily="66" charset="0"/>
              </a:rPr>
              <a:t>Irlandaise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700" name="AutoShape 4" descr="data:image/jpeg;base64,/9j/4AAQSkZJRgABAQAAAQABAAD/2wCEAAkGBxEPEhETERASEBAUDQ8RFBcXFBURFxIQFRQYGBUSFhMYHCghGRolJxQVIjEjJSk3LjAuGh8/OD8uNyotMSwBCgoKDg0OGxAQGzMlICQ0Nyw2NywwKzc0NC83LysxLzcyLCwsLCwtMDc1LC4sLCwvLS80LywrLC8wLCwsLSwsL//AABEIALUBFgMBEQACEQEDEQH/xAAbAAEBAAMBAQEAAAAAAAAAAAAABgEFBwQDAv/EAEgQAAIBAgMCCgUKAwYGAwAAAAECAAMRBBIhBTEGBxMiNEFRYXGBFDJykbEjNVJTdHWSs7TRQmKhM4KiweHwJGNzssLxJUNE/8QAGwEBAAIDAQEAAAAAAAAAAAAAAAUHAQQGAwL/xABFEQACAQICBgQKCAUDBAMAAAAAAQIDEQQhBRIxQVFxBmGBkQcTIjI0obHB0fAUFTM1QnLD4VJTYnOSI7LxJEOCwmOio//aAAwDAQACEQMRAD8A5HLS6zSEAQBAEAQBAEAQBAEA7TxF9FxP2sfliUt4TfS6X5V7ZEhg9jOlSsTeEAQBAEAQBAEAQBAEA47xgdNq+CfCdto30eJ2+gF/0i5snZuk6IAgyIAgCAIAgCAIBi0yj5ZIy89xR4gwIAgCAIAgCAIAgCAdo4iui4n7WPyxKW8JnpdL8q9siQwexnS5WJvCAIAgCAIAgCAIAgCAcd4wOnVfBPhO10d6PE7jQHovaydm8TpiAIAgCAIAgCAIAgGYMMkDL03FHCDAgCAIAgCAIAgCAIB2XiQrKmFxJZlUHFgC5AueTHbKb8I1CrWxdNU4uTUVsTe+XA38G0k7nRvTqX1tP8a/vK4+rsX/ACpf4y+Bu68eI9OpfW0/xr+8fV2L/lS/xl8Brx4j06l9bT/Gv7x9XYv+VL/GXwGvHiDj6P11P8a/vMrRuMeyjP8Axl8Brx4mBtCif/up/jX94ejcYttGf+MvgNePEz6dS+tp/jX95j6uxf8AKl/jL4DXjxHp1L62n+Nf3j6uxf8AKl/jL4DXjxHp1L62n+Nf3j6uxf8AKl/jL4DXjxHp1L62n+Nf3j6uxf8AKl/jL4DXjxHp1L62n+Nf3j6uxf8AKl/jL4DXjxHp1L62n+Nf3j6uxf8AKl/jL4DXjxOTcYHTqvgnwnV4GLjQSfzkjuuj7/6Rc2Tk3CdMQBAEAQBAEAQBAEAzBhkgZehRwgwIAgCAIAgCAIAgCAVezRfZZ++U/SvIGn9+S/s/qH2/s+08fJjsHunQaz4nlZDIOwe6NZ8RZDIOwe6NZ8RZHt2PhKdSood0pgVaIAZWblczaoMoNtwGunOEgekGPxWGw0/E05SvGT1otLUssm79+WeTNrC0oTmtZpZrJrafraOzlFRlo2r/ACta606bk0rNopBXXeRppzTNbRGm5fRoPGrxa1ItSqTXltrNrPk88/KWR9YjDLxjVLys3kk8vn3HwxOzKtIXqUHRe1qZA8zawkphtN4DEzVOjXjKT3KSv2LeeM8NVgryg0uR58g7B7pJ6z4njZDIOwe6NZ8RZDIOwe6NZ8RZDIOwe6NZ8RZHzroMraD1T1d0+ot3WYsi24wOm1fZp/CUDR8354Itfo76GubJ2exPGIAgCAIAgCAIAgCAZgwyQMvQo4QYEAQBAEAQBAEAQBAKzZnzWfvlP0tSQNP78l/Z/UPR/Z9p4ybSfPI2OE2FiqoDJQcqdxOVL/jInPYvpXonCzcJ1k2v4U5etJr1m3TwOIqK8YZdeXtPjtDZtbDkctTZL7joVJ7Myki/de829G6dwGkbrDVE2t2afc7O3WedbC1aP2kbfPE8+HW70wLgmrTUEXFmZgFa41Fr38prdJXXWAm6OzPW/LZ3/fqNrRUsPHEKVeOsty/qurX6tpuNiCua1alSIJztnBqunKFH1YWsSdDvvcMb3ErfSGGq0cNSxOIi9RparaTsmsltequGzZlY6V4jA4hunBakrvzPfeMU+978y9w2Gy0wGBbmWdb51JO8DMBpv7JyVat4yq3HLg9lu4+YUtSFnnzOdcIcAuHrFU0RhnVbHmAkjLc7wCCO0W1HbdnRTS1bH4T/AFleUPJcrryuDttva13se1Pbbl8dQjSqeTsfqNYTOnbSV2aZt8LwbxVRc2Raa9RqNyd/KxI8xOUxnTTRWGnqKTqNfwK6720n2Nm9T0bXmr2tzyPNtLZFfDf2tMhfpDnL4ZhuPcZIaM6R6P0i9WhU8r+GWT7Fv7LnlXwdaj56y47jXV/Vb2T8JPR2o1WWvGB02r7NP4SgqPm/PBFr9HfQ1zZOT2J4xAEAQBAEAQBAEAQDMGGSBl6FHCDAgCAIAgCAIAgCAIBWbM+az98p+lqSBp/fkv7P6h6P7PtN3wK2ars1Z1DBXCUwdxq2zFv7osb+PWBOY6daWnDVwNKWrda02v4diXbndb8t1yT0Vh1JurJXtkuZbmkNMxzE9p0J7l3f5yq3Nu+orJfO0n0l+J5nxqUkcZSM1Ny1NlNyObm3dnqkad3ZPelXqUpKcXqzjaSa27vj7j4lGMsnmnkc6p4EpjEoi5y42moPXlFQEE+WsuqtpP6T0dni5bZUpX5tOL9ZzEaGpi1T4S99z3bJwzjH1CAS1GtintY84nlAo7r5vG17d0FpjHUn0dw9F/8AcjBctXVv23Vuq+fXsYeEljJyW5yftsWZxF1B38zPTOoLFBzsx6ibkeF5WqoqMnzs+3Zbjb4E3426XK67CM4cEnEA823JAbrMrD1lY9e9SO5usWloeD9JYSqr53XK25rnmnyIPSzbqp9Q4FYVWrNUfUUafKAfzHQHysfO3ZPTp9j6lHCU8NDLxrab6lbLtur9StvGiaSnVc3+FfPsLukgBswvUyAlrXve4IB7NN3eJUdSb1bxdo3tY6KMVfPaDRUqcgFiCMtua4O8EbvP/wBRGpNTSk9m/euTDjFq6X7nM+FGzxh6jhL8m1PlKd+pWvdPIgj3S9eielp6RwadV3qQerLr4PtXrucrj8OqNW0djzRRcYHTavs0/hKno+b88EWV0d9DXNk5PYnjEAQBAEAQBAEAQBAMwYZIGXoUcIMCAIAgCAIAgCAIAgFZsz5rP3yn6WpIGn9+S/s/qHo/s+0r+DCFcLTA0Z2ZQQdRnqHOw7wqrbvErHpTPxml60nsjbb1RVlyvcncF5NCMVtfvbv6jepWu7WF7AIg7RYFn7lN1F/5dN85mVK0EnlvfuXPf25kgp3k7dnx+eB56fKKg3G2ILX0GdWrEkgD+ViT227zPSfipSdtrVrcLLjzVuo+Y66ir8e/MjuEuBq0cUaoUurVVrIwBYEgg5TbdYj3Wlo9G9IYLGaG+g1JRhKMXBptLbfylfbt7HwyIPG0alPE+NSbTd18DdcF8KwpVKjqUerig7X5pCswAUDebh2N9PX01nI9JcVTeKhh6MlKFKCjG2abSu3w2pcfNzN7BU34uUpKzlK77d3rN1WS4rdStTbL3ZAQSOrfYic2pOLhbann2/Njdkk1K+9O3Z83JPhzhG5dXCMxNIBiqsRdSbG40BN7W383wli9A9IYenRq0pyUc7rWaWW9Z22PP/y5kRpWlN1FJK+W5Hp4K7Nq0adeq6lC9I06aMCpbmli7DeB/XRu6aHTLTGGx9elh6DUo03rSkuLsrJ79m7a2uDPbR2HqUoSqSVm8kins/KBjrlpFernXIzMB5L7j23nDXpOnqre78uHv9T3Ep5evd7l3n4WpdaoXnWZ3TvIIfLbuY2859Thqzi5dSfs9aPmM7xklzXzzJTjAylKbLqL1ip7UdEe/hcmWF4PNaOIrRf8MbrrTkvYROl7OMWuL9aTPTxgdNq+zT+E5Oj5vzwR3nR30Nc2Tk9ieMQBAEAQBAEAQBAEAzBhkgZehRwgwIAgCAIAgCAIAgCAVmzPms/fKfpakgaf35L+z+oej+z7Sv4LfKYNiwsUzoLEr6qg3uNbm4B7h3m9YdLKc8LpVxvfX8vvbsuxbP8Agn9HpTw93uyKGoyq47qTk235Qy2HxtOUipyh2/Ek20n2Guxe0hQoU6rqXCLTzZSNajDLYE7wMxv5d8ldH6Mnj8Z9FpNJzvbWvsV5Z2TedsjVq4hUqSqS2K2zi8jU1eGdJQCFdQVLECpROWxIykG+Vja+UbwRJeXRLExlKNScfJko3calndXvdR83c5PJGt9Z07JpPPPbH4n4ThbSAbNRq2FS1iyghmzX3m+YZSO0XHfNqPQ7GTrQhTqwetHW1o3cbK3COSd8srOzzueb0lSs9aL5ZfE/ScLKFiWovlW9g2WyrvPl/kAPGM0hoPE4Kv4lzTlk21fO+zbb/kl8DhvpeH8erKKv5z2W27E/+D90eE6srVVoYgoAq35vM3lQTu1zD1u6+pmnPATvqOUb7fZnbszsfcMM215Su1kr2fVu33yTs+R+8Fwso1SoFKoeUIS7MDa5sQR1d4HZPKro6rC95JWzyR7wwU5UfHRaas97vltWa27rcTfJVtUpo3rGk4PeVK699+cb9x69JoypXpynHZde/wBmRpKdpKL22+AsHRRrblCNCVIOYg2I1B37p8RlKnNvq+BlpTjYiOMCqRUFIABFoZx4sWBHhzZang9w7lTnim9r1H2arT9fq6zn9LtRmqa2Wv7TY8YHTavs0/hOIo+b88EWD0d9DXNk5PYnjEAQBAEAQBAEAQBAMwYZIGXoUcIMCAIAgCAIAgCAIAgFZsz5rP3yn6WpIGn9+S/s/qHo/s+0rOChK4J7b3rVALa6WAOn91pXXTK1XTeqvwxiu3Nr2onNHy1MI31v9yhSj8oGJuWUkjq5pGW3bbMe6+s46dW0HCOxd/Xy2c7ZEnGmtfXe81XCenmwarbQ1MMtt2hdRJno1VlT0p4xPNRqPupzZrY+Oth7da9qNNtDC0nq0i6WdAjhPk7Mim4zIiXtoNb9ZA6ryeG0hXhhKlJeVCb2vWbUuKbdr2vl27mRtWC107Zrls5L4n0p29Ir1CoaqwF1IU2XIAWUEGwNhrf/AE+amMq/QKWFTahBt3Tau2282mldZ2Vr77n3Hyq0p2zfV7CQ2hcJUUUySWqJZf4er3CTOlpa2LpzlL8EHd7/ACUTuj3NaInThTctZyjaO41CbYroClyu4EduXdcbjbWazw1KWdvlkV9b4unJXtrQyzWatlb23y9xuuC7Pnph0Zfl0a56yXG4SP0hquLae63qOi0Y60cFUp1abXnSu99+COt1UDOt/oP4jnJuPVunHwqShF2+dpoyipPP52HiDGlTQ6sGdHva9ixzPoo9o33b7zbSVeb3NJr1WXwNfOlFb1t+JG8YaEV79Rwi28mqS1fB1NfQJw3qo/XGPwITTC/1k+r3s2fGB02r7NP4Sv6Pm/PBFg9HfQ1zZOT2J4xAEAQBAEAQBAEAQDMGGSEvQo4QYEAQBAEAQBAEAQBAKzZnzWfvlP0tSQNP78l/Z/UPR/Z9pWcCap9GqnfyVWpktv8AVWp277n3AdkrzpnFYbTVOpF+cozfY3HutHvbe8m9HLxmFnF9a9X7lHS9ddbjI5HeCy6+Fww8pzemqHi68pLZKz9t/j2m3o+pr00ntWRqeE9TJhFY6hauFY232DqTb3TZ6NUpVtJ+LhtlGolzdOaRnHzUMPrPc4+1Ebszar1MUz1n5GmyrTuGAGRbZAzH1VuoJPee3TuMb0erYbRzp06etqO6td3bylLVV7u1lFblntIWni4zq3k7X+UuV82xtHar0sVek3L0lumrCwVirVApGpFwSOoaAWE88H0frYrR8YSpODnm75WauoScXn5rakrZ+de4ljI06t1K9suzf69ncMA1F3qNVzBC1Rhbfdm7txAJ33FxqDumvpenCliI0622NOC7VGz/AGOl0a8dPARlgrZzk3s2Xy25W47ybxeAdq98l1LIT2EC2bXq65oU68FRs3mhjtF4ippLWjTbi2nfK27W5b8nmVlHk8+FyXLZ0NS9wRU5XQdmW2W1td97aCR2I1PEPV22d+59hOTeKbr+NT1bPV821rcfOu+vJHRT66+w/wAUnJfgfZ7yF/F89Rqq+NdeRCqQi5Cxta9l1FzuHXffodw1PR4fQzdGpUqZSadl61fnst2kZUxqVSMI7Fa/sJDh8x5Yp/CmHAXTcDc2v2dg6pYfg/pL6DKtfOUrPhlv5u+fGyIzSztW1eCNtxgdNq+zT+Eryj5vzwRYfR30Nc2Tk9ieMQBAEAQBAEAQBAEAzBhkgZehRwgwIAgCAIAgCAIAgCAVmzPms/fKfpakgaf35L+z+oej+z7Sr4CC+GxA7az/AJSSvfCA7aUpP+hf7pk7of0efN+xFLRXUHruU8FOqL7qZP8AeEhcevHaNpVV+HJ/7X60u8+8M/F4ucOP/Pv9Rp+FAvg/OlIvAO2K7ycwS1qsFz2/lZJYDC8qvM5FkJQVSciOh/5bVLhtwN1IOtjadROqoZONr7Mm/XtXd1mnXxNSN1KV5J5NNKNuSyl234WMbbwdKlVdaXORSg/hbnEG6lvG3+9/hQcp01KorN8++xv4bF1pJJWebSyXlNWbTdrLK9nln69JVZRmYgWsW3DcP9j3yz9E0FgsCvG8Nd372u63rON0riI4rGTqR2XsuSy9e3tNe+1VIXmIpAVSFW11G9j2se3u3SGoaVdHNZ60m2pXbSf8LySXBZ25GvKCl2I2OxMatbEIRTSnbFUCAq5VC8ou4XNv9ZsLFU62jMVTtnGE2r7WtWWb6+PYZpxtWg+te1HYcTv10HJVe76PXKVotpprivedZNXy6meGlXFVtwbMnJg71ZbX1XqIGhv2W6te/wAXio4Wm6st27i/nac3QourNRIrh4LYhxvth6Y13nQzqegGei//ADl7j50t6R2L3m44wOm1fZp/CVtR8354IsXo76GubJyexPGIAgCAIAgCAIAgCAZgwyQMvQo4QYEAQBAEAQBAEAQBAKzZnzWfvlP0tSQNP78l/Z/UPR/Z9pWcAuj1/wDrt+UkrzwhfedL8i/3TJ3Q32EufuRSKP8AsDfhsWPuRF85C6Nfj8HWocM13Zetes+8X/p16dTs+e81+2sNyuGCHccl7C+gFzp5SKwctXEXJNV3QSmle3HrTRO4agtQnJVq5UIKqalxSvlDXVhY353Vbf2ScnKcVeSWfBbdvDs3mq6mrFXppZXzTV1ly712mv2xSo5ajgkMatNQoy6MzDOoUAZmIzEWtrJDRlKpVrRi0mknJtvKyV1dt5JuyfMxXx1ejRjBprhln5StdZbrux8tqbOpZaiuGpomJw1NiLE0lalTB5W1r6htQfWX+aSyxOKrwgoNa1WE5Zt+W1VqNal9jzVk9sZf0kVGNGnLy43jFpW4ZLa17eKPHieDFNajU8tQhcQlHME0OYE5/X1At46yHhpGc6cZO2y+7uySv2kpOhhb2VL/APR+/wBSPtsbYycvQYJUQ+kMLlAABSC1CWs+5tw06p6YnStSNKpZRzhq5XWUrx5dZ8LD4e6tTae3z0/VbPZs3bzpeNI1ubA0qgvvtcoLm3VrOOwMHOrCMdusvebWIkowk3wZ8sLRUEMoUFqzBiLG5RXUnMAM1yCb94m/pnFOriJQ3RyXqv8ADsNfAUlCmpb3+5C8PukVPs6fAy0vB/8AdS/PL/1IXS/pL5L3m34wOm1fZp/CVvR8354IsXo76GubJyexPGIAgCAIAgCAIAgCAZgwyQl6FHCDAgCAIAgCAIAgCAIBWbM+az98p+lqSBp/fkv7P6h6P7PtKzgF0ev/ANdvykleeEL7zpfkX+6ZO6G+wlz9yKNt9EgX6rfSvlsvgWCX8Jzmg63i8U0/xZe9ey3abGkaevRvwzNJwmx3o2HpBWzvyqopP8a075nPcQP8QktoTQbxulatF+TGKk7rdfzfanyTPDE4rVwkJbW7fuSmGXF4dBVOFL03RWDA7lvcEgBiN19QN4krVwWjqlZ0KeKSlF2estr2OzyT5Xeyx6YnSOKr0oOdPJLK3B22rPh6xwVTNVWo4UZFIQ3BIqXW9l1LMF5Rhpa6jrE2NLYdYDBOjTbcqjTlk7alnbylkk5uN872tc862kp4+rGc0koKytxyu+dllkerg/QArYtHqgooKVLg5aqmqbuzEHKAEc37WGvb6adxzqYHAulG07a0WlZppJJR2Xu7ZLKyWWw0sLTtUqKTy2PrV9/YfbZWHTEs1LENW5SlQ5BSoFTNRY3W5VTzxnHlv1DWi9NU/o+ri8Io6lR6zTvFxmvOtGTT1W1dNb8tmrfcwVZv/TntVrb7rds9Z+Nt0mwD2pLUValLDgszKcwoWApjKNDzVJ1NwfGbfRnR9DS6m6803DWtFX/EvOd9qTbtbes2fOkMTUotKKtff23t87ixbFcpyNSnqpptWuCL5BlYWHWb5bjsVuuwPM6Kwc6GKqKrk6V0+ea+LPfG1lOjHV/F+zPtQTKtNfo1HX3Bxf8ApIWtU8ZUnPjn3tG9ShqQjFbsiB4fdJqfZ0+BlyeD/wC61+eX/qc3pf0l8l7zb8YHTavs0/hK3o+b88EWL0d9DXNk5PYnjEAQBAEAQBAEAQBAMwYZIS8yjhMmBAEAQBAEAQBAEAQCs2Z81n75T9LUkDT+/Jf2f1D0f2faVvAIH0evp/8Aoa3f8kkrvwgtPSlNLdBf7pE9odf6EufuRvNoYpaKB3YKFpMbntsAAAN5uQABORwFKrUxEVSV3rL23z4LLNvYiQruCpvWeVmSvDKkRiaNVgpw7UwyCqwpobXvTsSGOgQkgant3S1tHzoxw1anGUoVJvzoK8rWstuWWa2q17pracu29aN80tzNpsThOKhCVMudmqsMisFp0KdMEMc2pvY20HgLa17jtC+fPC3cIaqvJq7lJ23Zevde+Z0yqVaSisRHVcrtLqSv89xr9j4FNomvWr0/7SulNB6pREGYi467WBPaJ0Gl8XX0D4jBYSo1KEHKds05Se9PJpblbJMi8PSji9apUW12XJHow/BTDJlds1X5JqoViLC2Q5bKBfeRr3TSxHTLSlePi01DPVvFWb273e2xebY9o6Mox8p578+w8mBc7Px7URpQrVFAXcAKl+TIHVYkr4eUlcVQhpno9HFv7agmm+Ntt+N1aV+N+LPCnJ4XGOn+GXv2fA83CPhEa4yoAadijqyhslRWNqlNxrqCPCw7TNfQGjaOBxa+lTlTnZSjKLtdNJ2lrJq3vunuNzFUsRicM6tGOtG9mkru+exLPLLdsaayM8HdpU8NRLVGzCpiqYCA5mRUuxqqu9Te4N7ZlYWvJ/TeH+tK1SngdVycNuWfb22XW+BE0lLDSi68WknezT9jLPC11qLTZGDqa1WxBuD/AGkqjE4eph6sqVWLUkldPsOjp1IzipReV/iQfD4f8S/2dPg37S4fB9JPRduE37InN6XX/U9i95t+MDptX2afwlcUfN+eCLF6O+hrmycnsTxiAIAgCAIAgCAIAgGYMMkJeZRwmTAgCAIAgCAIAgCAIBWbLH/xbffKfpXkBTa+vGv/AIf1D0f2faUGwNs0cLg2DPeo9WoVRdW1AUEj+Ec0m5nGdIdC4vS2nHGjC0YqKcn5vHbvedrK77CXweKp4fC+U823lvNTt3bz4lgyg0VVSoCsbkHfdha47t06PQ/RilovDzdS1Sbu81ls7X2u9ty46WJxn0iovwrZlt92fA8b4kCmhcVGrcoQ73zKaVrJoedmv3nfOJnq1Vt8rr9nV3Hd4d18HO7SVLZaMWrPi8vKvs27WuFz5UEeo9qdy7sUWxsSG5trjqsde4md/gKOFweh1UxMfJS15XW+9125K3XY43SuIqYnSE3B3z1VyWXdtfadMwGDGGppTFiKVFmY231Gvzh48/3iU5j8bPHYmeJntqS7luXZkuwmKNJUYKC/CvX83PXlymmP5TT/AMIP/hNBPWUmufz3ns1ZpPl89xOcLtlGrRDqC1ShdGA1LUtPeQLN5t2zsOiOmIYPGOhW+yrcdilu7NsX2N7CM0jhnUpa8fOj7PnMhGrCndjuy26t/Vv0nedKsB42lCulnF2fJ/v7T46P6SWEqTjJ5SWX5ls25bL9yR9K1QstMlVQhBnCknM+lm5xNuvd2zmdEVNTHUvErO9ua332biZ0hRrywVSWJqXTWtbLyZbrPN23eo22wNvNhTlIzUTUViOtToCy+XV8Nb9L0l6Lw0nevTdqqjbqlwT4dT7zlcHjpUPJfm37jPDXEJXqh6LrUVsKqjLqQwZ+aV3hucNDrrPDoLQrYTC1aGIg4SjO+eWTSV1ua8l5rI+9KThVqxnB3TXxNzxgdNq+zT+Ermh5vzwRYnR30Nc2Tk9ieMQBAEAQBAEAQBAEAzBhkhL0KOEGBAEAQBAEAQBAEAQC74N4Zqmx8YV15PaNGq3sCnlJ8s9/AGclXxlOh0ipQn/3Kbiues367WXWe6i3SdtzNLOuNcQD6UKdFlqrW3Gg3J6E/LBlK7urRhrprOcx+haTqwq0Keet5Wdk1vyvbuJCOkcQ6ToznePWlu67X9ZX8CcFQVOWDCpX1XKN9K+gUA9Z+lut3XvwvTbSONq4n6HKLhSWa4S/qb4LdHc9udiQ0XRpRh41O8tnIp3TQLfnO928Bq3lYBfMThYyu9ZbIrL3du8lWstXe/n9j6Yn1SRqVswtvJU3sPG1vOeVF+XbjkfdTzbrdmflzlOcaqQA3h1N4C+vce6fcVrLUe1bPevnfzMPJ6y2EHwj2fhsPiU1DUmbNUpDUoL3t2ZT9Hfa9tLWtro1pHH6R0ZOjUh5q1YzeyS4O/4l/FmuNms+cx9ClRrXg9uduBp9p1adSq7UlK0yVKqQFIGUA80Egag7jOo0ToyGFpLWglPPNJX28TVxGMrV8pzcl1ttdx5pLmqezZGGatXoU0F2evTUd3OFz4AXPlNHSeKhhcHVr1NkYt+rZ27D6hFykkin4wunVvBPhKQw32a7PYi1Oj3oa5sm5sE8YgCAIAgCAIAgCAIBmDDJCXmUaJkCAIAgCAIAgCAIAgHY+JOgtXB4xHUOj4jKynUMppgEGUz4Rq06OkKFWm7Sik01uak7Ehg0nFpng4QcXeJoMThh6RRvoLgVVHYwNg3iNT2TpdCeELA4qmoY1+Kqb3nqvrTz1eT2cTxq4SUXeOaI6tSZGKurI43qylWHip1nfUa1OtBTpSUovemmu9Go01kz8T0BsNi7VbCVOUVFe4ykG45vcw3HvsZA9INBR0vQVKU3FxzVs1frW/saNnCYp4eeslc6Ts6tyyLVKlM6KVVrXVCL626zv93ZKIxlJUKkqEZKWq2rrY31dXA6yjLXiqjVrnrmoexptt7W9CS/Jl7tanbRRpfKzdVtbC263YbdDoTQ0tMYlU4zUbK8r7eaW/r4PN7jQxWK+jQzV77P3OcYirnZnKqpZixCjKoJ32HVL1wWFWFw8KCk5KKteW33HK1J68nK1r8D5zaPk2Oxth4nGm2HpNUF7FvVRT3udPIayJ0pp3AaMjfFVFF7ltk+UVn27Os+4Upz81HTOBfAb0J+XrutSuFIQKDlpXFmIY6s28XsNCe2U90s6bvStL6LhYuNLe3tlbYrLYt9ru7tssSNDDeLetLaSvGH06t4J8J44b7NdnsRYXR70Nc2Tc2CeMQBAEAQBAEAQBAEAzBhkhL0KOEGBAEAQBAEAQBAEAQDtHEV0XE/ax+WJSvhM9Mpfl97JDBbGdLlZG8ePaWyqGKXLXopVHVmAJXvVt4PhN/AaUxmAnr4Wo4Pqe3mtj7UfEoRmrSRFbX4sKTXOFrNSP0anyieGb1h4m8sLRnhNxMGo46kprjHyX3ea/8A6mpPBJ+ayD2vwcxeDvy1Bgg/jXn0/HON396xll6L6SaM0lZYeqtZ/heUu57ey66zTqUZw2o/Gxtu1sL6jZqd7lG9U33kHep8P6zW030WwWk05NalT+Je9bH7es98NjquHyWa4P5yN/i+HAyjkqJFQjUuRlU92U3b+k43B+Dut45/SaqUF/DtfflH1+8kqmmVq+RHPr2fv6iYxeMr4pxnZ61Q6KoF/JKaj4C8sDAaKwGiaL8VFQW+Unn2yf7Ih62Iq15Xm7/PAoNkcX2OxFi6rhkPXUN2t2imuvkxE57SfhA0Tg7xpt1Zf0bP8nl3ax9wwlSW3IuticX2Dw9jUU4qp21AMo8Ke733MrfS3T7SmNvGjLxUOENvbLb3WN2nhYR25lZTQKAFAUDcALAeAnFTnKcnKTu3xNhKx+p8GTj/ABh9OreCfCd3hvs12exHb9HvQ1zZNzYJ4xAEAQBAEAQBAEAQDMGGSEvMo4TJgQBAEAQBAEAQBAEA7RxFdFxP2sfliUr4TF/1dJ/0++RIYLYzpcrI3hAEAETIJvbPAjA4q5NLkah/jpHkzftK+qx8ROr0X000vgLRjU14r8M/KXf5y7Ga88NTnu7jRYHitoq5NbEVKtPNzVVRTJXsdrm/ladJi/Cdip00sPRjCW9tuWfUrL13954xwUU82WWydi4fCLloUUp6AEgXZrfSc6t5mcFpLTON0jPXxVRy6r5LlHYjbhTjBWij3yMPsQBAEA49xgn/AI6r4J8J2+Bk5UE385HcdH/RFzZOTcJ0xAEAQBAEAQBAEAQDMGGSEvQo4QYEAQBAEAQBAEAQBAO0cRXRcT9rH5YlLeEv0ql+X3yJDB7GdLlYm8IAgCAIAgCAIAgCAIBx3jA6dV8E+E7XR3o8TudAeiLm/cTs3icMQBAEAQBAEAQBAEAzBhkgZehRwgwIAgCAIAgCAIAgCAdo4iui4n7WPyxKW8JnpVL8vvkSGD2M6XKxN4QBAEAQBAEAQBAEAQDjvGB02r4J8J2ujvR4nc6A9EXN+4nZvE4YgCAIAgCAIAgCAIBmDDJCXoUaIAgCAIAgCAIAgCAIB2jiK6LiftY/LEpfwmelUvyr2yJDB7GdLlYG8IAgCAIAgCAIAgCAIBx3jA6bV8E+E7XR3o8TudAeiLmydm8ThiAIAgCAIAgCAIAgCD5ZIy87lHiZMCAIAgCAIAgCAIAgHaOIrouJ+1j8tZS3hL9Kp/lXtkSGD2M6XKxN4QBAEAQBAEAQBAEAQDjvGB06r4J8J22jvR4nc6A9EXNk7N0mrmLwZQgyIAgCAIAgCDAvBhsQG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25602" name="Picture 2" descr="http://babynames.allparenting.com/images/stories/irish-gi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8000"/>
            <a:ext cx="3419872" cy="4680000"/>
          </a:xfrm>
          <a:prstGeom prst="rect">
            <a:avLst/>
          </a:prstGeom>
          <a:noFill/>
        </p:spPr>
      </p:pic>
      <p:pic>
        <p:nvPicPr>
          <p:cNvPr id="25604" name="Picture 4" descr="http://www.mapsofworld.com/images/world-countries-flags/ireland-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4333874"/>
            <a:ext cx="3714750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b="1" dirty="0" err="1" smtClean="0">
                <a:latin typeface="Comic Sans MS" pitchFamily="66" charset="0"/>
              </a:rPr>
              <a:t>Où</a:t>
            </a:r>
            <a:r>
              <a:rPr lang="es-ES" b="1" dirty="0" smtClean="0">
                <a:latin typeface="Comic Sans MS" pitchFamily="66" charset="0"/>
              </a:rPr>
              <a:t> se </a:t>
            </a:r>
            <a:r>
              <a:rPr lang="es-ES" b="1" dirty="0" err="1" smtClean="0">
                <a:latin typeface="Comic Sans MS" pitchFamily="66" charset="0"/>
              </a:rPr>
              <a:t>trouvent</a:t>
            </a:r>
            <a:r>
              <a:rPr lang="es-ES" b="1" dirty="0" smtClean="0">
                <a:latin typeface="Comic Sans MS" pitchFamily="66" charset="0"/>
              </a:rPr>
              <a:t> ces </a:t>
            </a:r>
            <a:r>
              <a:rPr lang="es-ES" b="1" dirty="0" err="1" smtClean="0">
                <a:latin typeface="Comic Sans MS" pitchFamily="66" charset="0"/>
              </a:rPr>
              <a:t>pays</a:t>
            </a:r>
            <a:r>
              <a:rPr lang="es-ES" b="1" dirty="0" smtClean="0">
                <a:latin typeface="Comic Sans MS" pitchFamily="66" charset="0"/>
              </a:rPr>
              <a:t>?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http://fr.mapsofworld.com/images/carte-du-mo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latin typeface="Comic Sans MS" pitchFamily="66" charset="0"/>
              </a:rPr>
              <a:t>Complétez</a:t>
            </a:r>
            <a:r>
              <a:rPr lang="es-ES" b="1" dirty="0" smtClean="0">
                <a:latin typeface="Comic Sans MS" pitchFamily="66" charset="0"/>
              </a:rPr>
              <a:t> la </a:t>
            </a:r>
            <a:r>
              <a:rPr lang="es-ES" b="1" dirty="0" err="1" smtClean="0">
                <a:latin typeface="Comic Sans MS" pitchFamily="66" charset="0"/>
              </a:rPr>
              <a:t>table</a:t>
            </a:r>
            <a:endParaRPr lang="es-ES" b="1" dirty="0">
              <a:latin typeface="Comic Sans MS" pitchFamily="66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CAPITALE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PAYS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NATIONALITÉ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Comic Sans MS" pitchFamily="66" charset="0"/>
                        </a:rPr>
                        <a:t>Dublin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Comic Sans MS" pitchFamily="66" charset="0"/>
                        </a:rPr>
                        <a:t>Berlin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Rome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Comic Sans MS" pitchFamily="66" charset="0"/>
                        </a:rPr>
                        <a:t>Lisbon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Paris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Madrid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Comic Sans MS" pitchFamily="66" charset="0"/>
                        </a:rPr>
                        <a:t>Pékin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Comic Sans MS" pitchFamily="66" charset="0"/>
                        </a:rPr>
                        <a:t>Moscou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Quito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Londres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Bucarest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Rabat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b="1" dirty="0">
              <a:latin typeface="Comic Sans MS" pitchFamily="66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CAPITALE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PAYS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NATIONALITÉ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Comic Sans MS" pitchFamily="66" charset="0"/>
                        </a:rPr>
                        <a:t>Dublin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Irlande</a:t>
                      </a:r>
                      <a:endParaRPr lang="es-ES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Irlandais</a:t>
                      </a:r>
                      <a:r>
                        <a:rPr lang="es-ES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/e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Comic Sans MS" pitchFamily="66" charset="0"/>
                        </a:rPr>
                        <a:t>Berlin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Allemagne</a:t>
                      </a:r>
                      <a:endParaRPr lang="es-ES" b="1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Allemand</a:t>
                      </a:r>
                      <a:r>
                        <a:rPr lang="es-ES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/e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Rome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Italie</a:t>
                      </a:r>
                      <a:endParaRPr lang="es-ES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Italien</a:t>
                      </a:r>
                      <a:r>
                        <a:rPr lang="es-ES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/</a:t>
                      </a:r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ne</a:t>
                      </a:r>
                      <a:endParaRPr lang="es-ES" b="1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Comic Sans MS" pitchFamily="66" charset="0"/>
                        </a:rPr>
                        <a:t>Lisbon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Portugal</a:t>
                      </a:r>
                      <a:endParaRPr lang="es-ES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Portugais</a:t>
                      </a:r>
                      <a:r>
                        <a:rPr lang="es-ES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/e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Paris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Français</a:t>
                      </a:r>
                      <a:r>
                        <a:rPr lang="es-ES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/e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Madrid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Espagne</a:t>
                      </a:r>
                      <a:endParaRPr lang="es-ES" b="1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Espagnol</a:t>
                      </a:r>
                      <a:r>
                        <a:rPr lang="es-ES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/e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Comic Sans MS" pitchFamily="66" charset="0"/>
                        </a:rPr>
                        <a:t>Pékin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Chinois</a:t>
                      </a:r>
                      <a:r>
                        <a:rPr lang="es-ES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/e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>
                          <a:latin typeface="Comic Sans MS" pitchFamily="66" charset="0"/>
                        </a:rPr>
                        <a:t>Moscou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Russie</a:t>
                      </a:r>
                      <a:endParaRPr lang="es-ES" b="1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Russe</a:t>
                      </a:r>
                      <a:endParaRPr lang="es-ES" b="1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Quito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Équateur</a:t>
                      </a:r>
                      <a:endParaRPr lang="es-ES" b="1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Équatorien</a:t>
                      </a:r>
                      <a:r>
                        <a:rPr lang="es-ES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/</a:t>
                      </a:r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ne</a:t>
                      </a:r>
                      <a:endParaRPr lang="es-ES" b="1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Londres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Angleterre</a:t>
                      </a:r>
                      <a:endParaRPr lang="es-ES" b="1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Anglais</a:t>
                      </a:r>
                      <a:r>
                        <a:rPr lang="es-ES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/e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Bucarest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Roumanie</a:t>
                      </a:r>
                      <a:endParaRPr lang="es-ES" b="1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Roumain</a:t>
                      </a:r>
                      <a:r>
                        <a:rPr lang="es-ES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/e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Comic Sans MS" pitchFamily="66" charset="0"/>
                        </a:rPr>
                        <a:t>Rabat</a:t>
                      </a:r>
                      <a:endParaRPr lang="es-E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Maroc</a:t>
                      </a:r>
                      <a:endParaRPr lang="es-ES" b="1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Marocaine</a:t>
                      </a:r>
                      <a:endParaRPr lang="es-ES" b="1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034" name="AutoShape 2" descr="data:image/jpeg;base64,/9j/4AAQSkZJRgABAQAAAQABAAD/2wCEAAkGBhQQEBQQEBAVEBAQFRUPFxQVFRQPEA8VFBAVFBQQFBIXHSYeFxkjGRQVHy8gIycpLSwsFR4xNTAqNycrLCkBCQoKDgwOGg8PGCkfHyQqKSkuLDUsLiw1KiouLCwsLSkwNSwpKSwqKiwsLCwpLiwpLCwpKSksLi0sKSosLCksLP/AABEIAOAA4QMBIgACEQEDEQH/xAAcAAEAAgMBAQEAAAAAAAAAAAAABAUDBgcCAQj/xABHEAABAwIDAgkICQMCBQUAAAABAAIDBBEFEiExQQYHEyIzUWFxgTJyc5GxsrPBFCMkNEJSdKG0NZLCotEVYmOCw0NTZJPh/8QAGgEBAAIDAQAAAAAAAAAAAAAAAAEDAgQFBv/EADARAAIBAgUCAwcEAwAAAAAAAAABAgMRBBIhMUETgQUyUTNhcYKhscEiNJHRFSND/9oADAMBAAIRAxEAPwDuKIiAIiIAiIgCIiAIi8ySBou4hoG8kAesoD0iqanhZRx+XWQDs5RhPqBuoLuMbDxp9Lb4NkI9Yasc8VyXKhVltBvszZEVbhnCSmqTaCojld+UOGfvyHX9lZKU77Fcoyi7SVgiw1dbHC3PLI2NuzM9wY3uuVTv4d0INjWxeDs37hHJLdmUaU5+WLfYvkVJFw2oXbK2Hxka32qbDjlO/wAiphff8sjHewpmXqHSqR3i12JyIikrCIiAIiIAiIgCIiAIiIAiIgCIiAIiIAiIgC1bjMouVwyfS5jyTDsySNJ/05ltKqeFrQaCqB2fR5vhOssZq8WXYeWWrFr1X3PzoiIuWe7JuCTllVTvbfM2aIi23pWiw9i/Si4LxbYT9IxKK4u2DNUn/ssGf63MPgu9Ldw6/S2eY8YmnVjH0RyvjtJzUg/DabuveL97LmS7ZxtYVy2HmUDnUz2yjryk5Hj1Ov8A9q4mqa6tM6fhU1LDpeja/P5Cs+DFCJq2niIuHTR3380ODnfsCqxbTxYsvikF9wld4iB6qgrySN7ESy0pSXCf2O8IiLqHhAiIgCIiAIiIAiIgCIiAIiIAiIgCIiALVuEvGLTUMvIvD5ZQAXNjDTkuLjM5xAvbWwW0r848J5S6tqXO2meUeqVwA9QCprTcFodPw7CwxE3n2SOvYdxqUMujpHQHqlYQP7m5h6yq/jD4c0/0J8NPPHNJUDk/q3B4YwnnucRs00tt53YuQwPDXtc5udocCW3tnAIJbfdcaeK6NPiLsQLm4ZVsjBjI+gyRRxEANs7k35S1x37dOsbqVVlJNHRqYClQqRmk7b6vRW7P66e85si2aHg9DDRMrKsyv5eR0TIoiyMjIXBzpHuDrasdoB1eEtvB6OKTDquBzzBVTxjJLlMkbmzNuC5oAcNDrbd2qjIzqPEwX1XdcfQqOCfCd+HT8sxgkDm8m9h5uZpIOjvwm4Guq6LFx0U9udTzg9Q5Nw9eYexa9W8H46zFcQbI5zRDG6cZSBdzWRgA3B01WvYDgTKikrJ3ucH0sbJGAEBpLs18wIuRzRsIVsXOGi9/0NKrTw2IXUqLW0b/ADbF/wAL+NF1ZC6nghMMcmj3OIdI5t75QBo0HfqfBaHdbvjFJRswyjl5CQOm5WzmOjbI57dLyuLOe2+wC1gsU9CH4NAYnvGeqERY/kizlC1wc8PDA8AnYC42CxknJ6vgtoTp0oJQjZOVu+uvPoaarbgpi4pK2God5DH2dv5j2ljzbsDifBXddwdoqarZQympkmcY2OlYY2RtdLbLliLSXAZhvXqHgTFG+vbUSSOFA1kgMWRpka5pfYhwIBygDbob7VioSTLJ4mlODUr2a/lPT8nW38JqVrc5q4A0i9+VZr3aqqk4y8PabfSr9rY5XN9YbZcsqcBp5KB9dTcrGYZWwvjlcyTNmy2c17Wtt5Y2jcVrKulXkuEc2j4VRne8paO3C/s/TNBiEc8YlhkbJG7Y5puD1jsPYpC5fxKVbvtURJyjkpQNwLs7XHxDW+pdQWzCWaNzjYqh0Krp3vYIiLM1giIgCIiAIiIAiIgCIiAIiIAuGcZnBp9LVvnteCpeZGu3Ne7nPjd1G9yOsdxXc1iqaZkjSyRjZGO2tcA9p72nQqupDOrG5hMU8NPMldcn5hFSGkEakEECwNyD1Hb3LZ5OFdcxpl5EU2fm8uKRsD3X3CbJtPYu3UWBU8JvDTQxHrZGxh9bQqrjDpRJhlSD+FnKjsMbg8exU9FxTaZ0/wDJxrVIxcFa9tfecVw/hLNBGYQWSQudn5OWNk8eb8wa8Gx7l8reEs80kUj5NacgxNa1rI4spBGWNoyjUDduVWi1Mz2ud7pQvmyq/wAC6HC6oFU6sa9rZpBkcQxoZI2wFnMtY+SPUF6k4Y1BikgHJRxTDK9kcEUQPbzQDftUHA8FfWVEdNEQ10hPOOoY1rS5zyN9gDpvNl1Km4lKQNHKSzyu3nO2MeDQ3T1lXQjOa0ZoYmvhsO0pRV9OPTY5xScK544W0/1ckTCXMbLFHNyZcSSWFw01J9aiuxqU0wpMw5Br+WAsM2cgi+bbvK37hJxOxxQPmo5pM8bTJychbI2QNFy1rgAWmw0vfw2rmQWM4yhoy3DVaGITlBc3259S/bw4qrtcXRvlYA1sz4YpJ2gbLSlt/EqHDwinaKhvKZvpgyylwD3SbfxHUHnHYqxXvAamEmJUrXajlQ/+xpkH7tCxTk2lcunTpU4SllWivt6akN+J1EFM+mfG+KnmcJHZ4izM5uWxD3C/4RsVYJh1r9ROYCLEXB0sdQfBQG8HKUPEgpIA8ahwhjDwesOtdbLw9+TiQ8YSveBrHFVwafS075pRlfUlrg06ObG0HJmG4nMTbqtvut4RFsRioqyOPWqyrVHUluwiIsikIiIAiIgCIiAIiIAiIgCIiAIiIAte4wJsuGVR64yz+9wZ/krXF8WjpYH1ExIjjGY2FydbBoG8kkAd65Pwq4zxX0r6VlM+N0j4w052OzASB1jewadBvKrqSSTRuYSjKdSMktE1dmgopdVg9RF0tLPH2uhkDf7rW/dQTO0bXAHt0PqXOcWuD2MasJbST7mzcXdcIcSp3HY9xh/+xhY3/UWrv6/OfBjBaiqqIvo8T3BsjHGTKWxRhrwS4yHTQDYNSv0Yt3D3yu55vxdwdWLi7u2pQ8OcU+jYfUSA2cWGJvnScwEd2a/gvz2u8cZGBzVlCY6cB8jJGS5LhpkDQ4FoJ0vzr69S4fVYdNEcstPNERufFI397WPgq8Qm2bnhEqcaTu1dsjq74E1HJ4jSu/6zWf33Z/kqmKjkf5EMr/Nikf7GqWcNqabLUvpZomRvY4OkYYRmDgWgZ7E7NwKoine9jp1alNxcHJaq25+kkWhYLxvU887YXwvgEjgxr3Fr23Js0Pt5NzbXX5rfV0VJS2PGVKU6TtNWCIiyKgiIgCIiAIiIAiIgCIiAIi+ONhc7tUB9RUs+IPcdDlG4D/dSKDESTlfrfYfkUJsWSxmpbe2dt+q4v6lDxmpLWAN0Lja/YBqtecoCRdcK8E+m0ctMDlc9oLSdge1wey/Zdov2FfnWrpHRPdFI0skjJY5p2tI2hfojAq0kmNxvYXHZ1haHxtYFykwmjbaRsbb2GsoBd63Aftp1KmrC6ujp4DEdOXTls/ueeBfGc5sLaednKuiFg/NZ72DYDcauA026i3auk4ZiUVVGJY+cNhBHOYfykbivzTHIWkOabEG4K6vxVYqZZXgbHR3e3c1zXCx9Tj61FKd9GZ47CqH+yJ0HFcUjpYXzzOyxxjMTtPUGgbySQAO1chxfjhqpHn6O1lPHfQFolkI/5nO08APErZuOqVwpIWjyHTc7tIieWg/ufBcdUVZtOyLMBhacoZ5K50/gtxwPMjYq9rcjjl5ZgyFl972bC3tFrdRXVgbr8tL9FcCJXPw6lc/yjCzbtIAs0+oBZUpt6Mp8Qw8KdpwVrk7FsYjpWZ5Tt0DRq556gPmuIcPeGTsQmAaMkENwxt75nHypCd53DsHaVfcbeNEVPINOrY2jQ+QHc49xNx4DuXO4IHPcGNF3ONgFjVnf9KL8BhlFdWXYveA/Bx9bWMY0fVxObLI7c1jXA2v1utYeJ3FfoZaHxZYeKcPjbrdoe935n3sD3WJA7lteM1pjaGt0c++u8AbVZTjlRo42v1qmmy2JrqhoNi5oPVcArItQarrBKgm7DqALjs1sQrLmk0WqKDX12Xmt8reepQ4694N81+w7CpFi6ReYpMwDhvF16QgIiIAiIgCIiAL49twR1iyxVc+Rt9+wKpfWPP4j4aexAY6iAsNnDx3HxSgiL3jL5LTcu3afhB3leXTu/M71lefpTxse71lQSXOI0fKssPKGo/2WvTUr2mxY7waXX7rL7JITtJPeSVgeUJRdYJh7mXkkGUkWAO0DaSerdosfCGjiqGC8zI5GXyuLm212tOuxa9OSdpNv29SgTMUXM1Hk0zhfwZMDjMwxuYTzsj2PDSfxAA3se7Q96gcFeEsmH1Anj5zfJey9hIwnVvYd4O4+K3GqiBBBFwdCDsIO5aLi+GGB9hqx2rT/AIntC1pxyvMjuYWsqselU1/J3Gsjp8boC2OS7X2cD+OCVuozN3EbCN4JsdbrjeL8CquleWSU73AHR8bXSxv7Q5o07jY9irsMxaWmfylPK6J/W02uOpw2OHYbrb6TjirWCz2wy9rmOa49+RwH7I5RnvuIUK2HbVOzj6Mh8FuLepq5GmaN9PTggue8Fj3De2Nh1JPXaw/Y9J4acMo8LgbDCGmoLQyKPa2JoGUSPH5RbQb7d5HP6/jdrZG5WclBfexhL/AvLh+y0yoqXSPMkjnPe43LnEuc49ZJ2pnUVaIeHqV5qVa1lwj7U1LpXukkcXveS5zjqXE7SVu/BLgq5oEj3RMfIAedLGOTadbEXuCd4t2da17g5hOd3KvHMaeaPzOG/uHtW6QMU048srxtf/nHv/R0DAaSKBmVsrHvdq5wc3XqAF9gWbGaEyNBZq5mttmYHaL9egWkQsU+F5Atc26r6epbFzjOPJNigeTbI+/UWuFvWFe4XQmMFzvKOluoLX2rMx5GwkdxspMWTsUjLHlx8h2ubc02sQervWGGMv8AJF+7Z615FS/87vWV6bO78x9ZQgvoI8rQ3qC9qkZVvH4j46+1WdHU5267Rof91JBIREQBERAEREBDxTyPEfNa1iVU5j6cNNhJNybtAbt5GR1uzVo9S2XFPI8R81q2Lj6ym9P/AOCVAT3LwvTl5QlFXh9Y581Sxxu2GVjG6AWBp43kE7+c4qW9V+Ej7RW+mj/iRKxcoJIsgVVRTGSGOR217Q420Fyrh4VNgovSw+jb7FBYjHO1VtVhwnLYXaCR7GX2luZ4bmHaLq3mao0LfrovSxfGYsbFik46o5rJGWktdoRoV5VlwgjtN3taf2t8lWrTas7HpKcs8FL1CzUVIZXhg36k9QG0rCr/AILwaPfv0YPVc/JTFXdjGvU6dNyRtUlG2KR8TBZkT3RtG0hrXFoue4KXC1fK5v2ib00vxHLNC1bh5y9zxiU7ooJJGWzMbcXFxtA2K4YFTY8Psk3m/wCQV20aqStmZijY1VOip3yMNnNy2NrjWRrToewlSWKFwjH2SXuZ8VikwLay+tKHaV8apIZHiqHGpfHfmNiieBYaOdJMHG+3YxvqV/hWx3ePYtcg++Segh+LULY8K2O7x7EIJ6IiAIiIAiIgIeKeR4j5rWMVHPp/T/8AglW3zQh4ynZ+47VWVmDsDc5u50fObc6NJ5uaw2mxI8UBXOQbFHxGr5JgcBe7447bOklay/hmv4LMZABruQlFXhjfr6vtlZ/GiU5y9jC+Rc55N3TkSkDY0BjWNF95s2571hfO0PDMwzkF4bvLWkAu7gXD1qAeHhUuBD7JD6Nqu3lV1BSOigjjeC1zWNBB2i7b2PgVBYjFKFFiH1sXpYvjMUyYKPAy80Q/6sXxWqDPg0DhKPrh5jfaVVK34UC0w8xvtcqhac/Mz0eH9lH4HxbRwVH1T/OPuBawtq4JNvE/zyP9DVlT8xVjfZM22sH2ib00vxHLNCF5rm/aJvSyfEKywhbRwOCPj4+yTeb/AJBXTQq3E6V0sEkbG5nOabAbTbnG3gCrNp39akwZkaofCEfZZO5vxWKSZgHNaSAXkho3uIaXEDwBPgsk9By7DDfLnFgdoBBzC/ZcBZGBIO9eWIX6kHaCQR2g66qPSVWd8rLW5JzW3/Nmia+/Z5VvBCD5CPtUnoYvizrYcJ2O7x7FFocLY+8huH9HcHQtGoBHYSfWVaU9OGCw779aAyoiIAiIgCIiAKNiHRu7vmFJUbEOjd3fMIDUce6Jvpqf+VGpMgUbHuib6an/AJUalvQFhiu1nmBa1UffYv083xoFsuLbWeYFrVR9+i/TzfGgQFpRC8sfnD2rxjfTv7x7oWWhH1zPOCx4307+8e6FDMo7lC955RzdzWRuHe50oPuNWTDR9ph9LH+zwsbulf6OL351mwv7zD6RnvBQW8Gr8btM1mIDK0NzwsebaXcZJAXd+gWqYXhj6mVsMQBe/MRc5RzWF517mlbhxyf1Bn6eP4sqpeAH9Qh7pv40q1JK87HfoyccMpLhGvBdb4ncLjfTSTOYHSMnIaTc5bRRkabL3O1cjbsHcPYuzcTH3GX9Q74MSmj5jDxD2L+KMWKD7TL6R3vLG2QiRjdzmyOPe10IHvuWbFfvMvnu9qwDpY/Mm9+mW0cLgvMG6Znf/iVLxqMNl5oABaCbaa3Ov7KJg3TM7/kVOx7pR5g95ylFcihrunpfSSfxpFe4d0je/wCRVHXdPTekk/jSK8w/pG9/yKkxME4+sf5zveKg4b09T6SP+NGp9R0jvOd7SoOHdNU+fH/GjQGz4T5B875BTlBwnyD53yCnIAiIgCIiAIiIAo2IdE7u+YUlYK6PNG4DaR/+oDTse6Jvpqf+VGpjlExOF7g1hilPPY85Yy63JyB++w1LQPFTI4Hut9W/X/lIt2m9kBYYttZ5gWt1A+2xfp5viwLY8X2t0tzd+3atdn++R+gm+LCgLSh6VnnBYsb6d/ePdCy0PSs84LFjfTv7x7oUMyiUJ6Z/o4vfnWfC/vMPpGe8Fhd0z/Rxe/Os+F/eIvSM94KCzg1rjl/qDP08fxZlScAP6jD3TfxpVd8cv9QZ+nj+LMqTgD/UYe6b+NKtWXn7ndp/tflZrzdg7h7F2fiY+4y/qHfBiXGG7B3LtHEx9wk/UP8AhRJR8xHiPse6PGK/eZfPd7VHHSx+jm9+mUjFR9pl893tUf8A9aP0c3v0y2jhcF5g/TM7/wDEqdjvSjzB7zlBwfpmd/yKnY90o8we85SjCRQ13T0vpJP40ivMP6Rvf8iqHED9fS+kl/iyK9w8/WN7/kVJiYqjy3ec72lQMO6ap8+P+NGrKup3CR1o3lpOa+W412jS6r6OBwlkPJSDlC12rCAC1gZa/c0HW21AbNhHkHzvkFOULCYyGaixJvYix2AfJTUAREQBERAEREAREQHzKF8JsvS8lqAq8VpnSEFoFxpqbfJUv/Cp8+bko7Wyh2Y5wL3IGlhcgeoLay1fCbITYpqLDJGvDiG2HWSTfsCrsZ6Z9+se6FtDp7blrWMQOdIXtaSHd2hAtv7lBKKAj61/o4vfmWfDPvER/wCoz3gvhZLq3kLAkHNcZjYEAWvs5x9az0FJI2Rr8nkm+pHUoM0alxxPvXsP/wAdnxZlScA3WxCHul/jSqy405CaxhO3kGfFlVRwLfaui7pf48i1X5+53qf7X5WUjdg7l2XidltQSfqH/CiXGWnQLq/FZKRRPt/77/hxpS8xGP1o90WOJn7RL57vaow6aP0c3v06mV1LI6QvyeVroR1W3lR2MmuB9H5oJ52ZucXAvpe1uaPUto4Rb4T0zO/5FW+KUL5LEBtxptINupVmF0zmyNc5tg3Xd1LY2zg7lKMGarUYPUFzS2KN2Q5gXOcHA2LTlsNLtcRvVrQ0L2uDnAaa2v2dyt8y9ZVJB9a66+2XwNXpCAiIgCIiAIiIAiIgCIiAIiIDyQsbmrKV5IUEojviWB9OphC8lqgyK99OOpRZhl3FWzmrC+K6GSOOcZkLnTMmAOUM5M6eSQ9zge45v2WtYDV8lO2WxIYHeSLnnMc3/Jd+mw8O2i6j/wDBGflHqVXT1ub8cW1S6aXuPzydNDodnUV1bi4YYqXK5pBe90lrbAQ1o92/itwbgrAfJHqUyKjskaeV3FfF9WGVoxRsvuWdlOFnZGsrWq00GYW06zNjXsBewFJifGtWQBfAvSkxCIiEBERAEREAREQBERAEREAREQBfLL6iA8kLyWrIlkJuYi1ecizWTKosTcwGNfOTWfKmVLDMYOTX0MWbKmVLC5jDF6yr3ZLIRc8hq9WX1FJ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4036" name="AutoShape 4" descr="data:image/jpeg;base64,/9j/4AAQSkZJRgABAQAAAQABAAD/2wCEAAkGBhQQEBQQEBAVEBAQFRUPFxQVFRQPEA8VFBAVFBQQFBIXHSYeFxkjGRQVHy8gIycpLSwsFR4xNTAqNycrLCkBCQoKDgwOGg8PGCkfHyQqKSkuLDUsLiw1KiouLCwsLSkwNSwpKSwqKiwsLCwpLiwpLCwpKSksLi0sKSosLCksLP/AABEIAOAA4QMBIgACEQEDEQH/xAAcAAEAAgMBAQEAAAAAAAAAAAAABAUDBgcCAQj/xABHEAABAwIDAgkICQMCBQUAAAABAAIDBBEFEiExQQYHEyIzUWFxgTJyc5GxsrPBFCMkNEJSdKG0NZLCotEVYmOCw0NTZJPh/8QAGgEBAAIDAQAAAAAAAAAAAAAAAAEDAgQFBv/EADARAAIBAgUCAwcEAwAAAAAAAAABAgMRBBIhMUETgQUyUTNhcYKhscEiNJHRFSND/9oADAMBAAIRAxEAPwDuKIiAIiIAiIgCIiAIi8ySBou4hoG8kAesoD0iqanhZRx+XWQDs5RhPqBuoLuMbDxp9Lb4NkI9Yasc8VyXKhVltBvszZEVbhnCSmqTaCojld+UOGfvyHX9lZKU77Fcoyi7SVgiw1dbHC3PLI2NuzM9wY3uuVTv4d0INjWxeDs37hHJLdmUaU5+WLfYvkVJFw2oXbK2Hxka32qbDjlO/wAiphff8sjHewpmXqHSqR3i12JyIikrCIiAIiIAiIgCIiAIiIAiIgCIiAIiIAiIgC1bjMouVwyfS5jyTDsySNJ/05ltKqeFrQaCqB2fR5vhOssZq8WXYeWWrFr1X3PzoiIuWe7JuCTllVTvbfM2aIi23pWiw9i/Si4LxbYT9IxKK4u2DNUn/ssGf63MPgu9Ldw6/S2eY8YmnVjH0RyvjtJzUg/DabuveL97LmS7ZxtYVy2HmUDnUz2yjryk5Hj1Ov8A9q4mqa6tM6fhU1LDpeja/P5Cs+DFCJq2niIuHTR3380ODnfsCqxbTxYsvikF9wld4iB6qgrySN7ESy0pSXCf2O8IiLqHhAiIgCIiAIiIAiIgCIiAIiIAiIgCIiALVuEvGLTUMvIvD5ZQAXNjDTkuLjM5xAvbWwW0r848J5S6tqXO2meUeqVwA9QCprTcFodPw7CwxE3n2SOvYdxqUMujpHQHqlYQP7m5h6yq/jD4c0/0J8NPPHNJUDk/q3B4YwnnucRs00tt53YuQwPDXtc5udocCW3tnAIJbfdcaeK6NPiLsQLm4ZVsjBjI+gyRRxEANs7k35S1x37dOsbqVVlJNHRqYClQqRmk7b6vRW7P66e85si2aHg9DDRMrKsyv5eR0TIoiyMjIXBzpHuDrasdoB1eEtvB6OKTDquBzzBVTxjJLlMkbmzNuC5oAcNDrbd2qjIzqPEwX1XdcfQqOCfCd+HT8sxgkDm8m9h5uZpIOjvwm4Guq6LFx0U9udTzg9Q5Nw9eYexa9W8H46zFcQbI5zRDG6cZSBdzWRgA3B01WvYDgTKikrJ3ucH0sbJGAEBpLs18wIuRzRsIVsXOGi9/0NKrTw2IXUqLW0b/ADbF/wAL+NF1ZC6nghMMcmj3OIdI5t75QBo0HfqfBaHdbvjFJRswyjl5CQOm5WzmOjbI57dLyuLOe2+wC1gsU9CH4NAYnvGeqERY/kizlC1wc8PDA8AnYC42CxknJ6vgtoTp0oJQjZOVu+uvPoaarbgpi4pK2God5DH2dv5j2ljzbsDifBXddwdoqarZQympkmcY2OlYY2RtdLbLliLSXAZhvXqHgTFG+vbUSSOFA1kgMWRpka5pfYhwIBygDbob7VioSTLJ4mlODUr2a/lPT8nW38JqVrc5q4A0i9+VZr3aqqk4y8PabfSr9rY5XN9YbZcsqcBp5KB9dTcrGYZWwvjlcyTNmy2c17Wtt5Y2jcVrKulXkuEc2j4VRne8paO3C/s/TNBiEc8YlhkbJG7Y5puD1jsPYpC5fxKVbvtURJyjkpQNwLs7XHxDW+pdQWzCWaNzjYqh0Krp3vYIiLM1giIgCIiAIiIAiIgCIiAIiIAuGcZnBp9LVvnteCpeZGu3Ne7nPjd1G9yOsdxXc1iqaZkjSyRjZGO2tcA9p72nQqupDOrG5hMU8NPMldcn5hFSGkEakEECwNyD1Hb3LZ5OFdcxpl5EU2fm8uKRsD3X3CbJtPYu3UWBU8JvDTQxHrZGxh9bQqrjDpRJhlSD+FnKjsMbg8exU9FxTaZ0/wDJxrVIxcFa9tfecVw/hLNBGYQWSQudn5OWNk8eb8wa8Gx7l8reEs80kUj5NacgxNa1rI4spBGWNoyjUDduVWi1Mz2ud7pQvmyq/wAC6HC6oFU6sa9rZpBkcQxoZI2wFnMtY+SPUF6k4Y1BikgHJRxTDK9kcEUQPbzQDftUHA8FfWVEdNEQ10hPOOoY1rS5zyN9gDpvNl1Km4lKQNHKSzyu3nO2MeDQ3T1lXQjOa0ZoYmvhsO0pRV9OPTY5xScK544W0/1ckTCXMbLFHNyZcSSWFw01J9aiuxqU0wpMw5Br+WAsM2cgi+bbvK37hJxOxxQPmo5pM8bTJychbI2QNFy1rgAWmw0vfw2rmQWM4yhoy3DVaGITlBc3259S/bw4qrtcXRvlYA1sz4YpJ2gbLSlt/EqHDwinaKhvKZvpgyylwD3SbfxHUHnHYqxXvAamEmJUrXajlQ/+xpkH7tCxTk2lcunTpU4SllWivt6akN+J1EFM+mfG+KnmcJHZ4izM5uWxD3C/4RsVYJh1r9ROYCLEXB0sdQfBQG8HKUPEgpIA8ahwhjDwesOtdbLw9+TiQ8YSveBrHFVwafS075pRlfUlrg06ObG0HJmG4nMTbqtvut4RFsRioqyOPWqyrVHUluwiIsikIiIAiIgCIiAIiIAiIgCIiAIiIAte4wJsuGVR64yz+9wZ/krXF8WjpYH1ExIjjGY2FydbBoG8kkAd65Pwq4zxX0r6VlM+N0j4w052OzASB1jewadBvKrqSSTRuYSjKdSMktE1dmgopdVg9RF0tLPH2uhkDf7rW/dQTO0bXAHt0PqXOcWuD2MasJbST7mzcXdcIcSp3HY9xh/+xhY3/UWrv6/OfBjBaiqqIvo8T3BsjHGTKWxRhrwS4yHTQDYNSv0Yt3D3yu55vxdwdWLi7u2pQ8OcU+jYfUSA2cWGJvnScwEd2a/gvz2u8cZGBzVlCY6cB8jJGS5LhpkDQ4FoJ0vzr69S4fVYdNEcstPNERufFI397WPgq8Qm2bnhEqcaTu1dsjq74E1HJ4jSu/6zWf33Z/kqmKjkf5EMr/Nikf7GqWcNqabLUvpZomRvY4OkYYRmDgWgZ7E7NwKoine9jp1alNxcHJaq25+kkWhYLxvU887YXwvgEjgxr3Fr23Js0Pt5NzbXX5rfV0VJS2PGVKU6TtNWCIiyKgiIgCIiAIiIAiIgCIiAIi+ONhc7tUB9RUs+IPcdDlG4D/dSKDESTlfrfYfkUJsWSxmpbe2dt+q4v6lDxmpLWAN0Lja/YBqtecoCRdcK8E+m0ctMDlc9oLSdge1wey/Zdov2FfnWrpHRPdFI0skjJY5p2tI2hfojAq0kmNxvYXHZ1haHxtYFykwmjbaRsbb2GsoBd63Aftp1KmrC6ujp4DEdOXTls/ueeBfGc5sLaednKuiFg/NZ72DYDcauA026i3auk4ZiUVVGJY+cNhBHOYfykbivzTHIWkOabEG4K6vxVYqZZXgbHR3e3c1zXCx9Tj61FKd9GZ47CqH+yJ0HFcUjpYXzzOyxxjMTtPUGgbySQAO1chxfjhqpHn6O1lPHfQFolkI/5nO08APErZuOqVwpIWjyHTc7tIieWg/ufBcdUVZtOyLMBhacoZ5K50/gtxwPMjYq9rcjjl5ZgyFl972bC3tFrdRXVgbr8tL9FcCJXPw6lc/yjCzbtIAs0+oBZUpt6Mp8Qw8KdpwVrk7FsYjpWZ5Tt0DRq556gPmuIcPeGTsQmAaMkENwxt75nHypCd53DsHaVfcbeNEVPINOrY2jQ+QHc49xNx4DuXO4IHPcGNF3ONgFjVnf9KL8BhlFdWXYveA/Bx9bWMY0fVxObLI7c1jXA2v1utYeJ3FfoZaHxZYeKcPjbrdoe935n3sD3WJA7lteM1pjaGt0c++u8AbVZTjlRo42v1qmmy2JrqhoNi5oPVcArItQarrBKgm7DqALjs1sQrLmk0WqKDX12Xmt8reepQ4694N81+w7CpFi6ReYpMwDhvF16QgIiIAiIgCIiAL49twR1iyxVc+Rt9+wKpfWPP4j4aexAY6iAsNnDx3HxSgiL3jL5LTcu3afhB3leXTu/M71lefpTxse71lQSXOI0fKssPKGo/2WvTUr2mxY7waXX7rL7JITtJPeSVgeUJRdYJh7mXkkGUkWAO0DaSerdosfCGjiqGC8zI5GXyuLm212tOuxa9OSdpNv29SgTMUXM1Hk0zhfwZMDjMwxuYTzsj2PDSfxAA3se7Q96gcFeEsmH1Anj5zfJey9hIwnVvYd4O4+K3GqiBBBFwdCDsIO5aLi+GGB9hqx2rT/AIntC1pxyvMjuYWsqselU1/J3Gsjp8boC2OS7X2cD+OCVuozN3EbCN4JsdbrjeL8CquleWSU73AHR8bXSxv7Q5o07jY9irsMxaWmfylPK6J/W02uOpw2OHYbrb6TjirWCz2wy9rmOa49+RwH7I5RnvuIUK2HbVOzj6Mh8FuLepq5GmaN9PTggue8Fj3De2Nh1JPXaw/Y9J4acMo8LgbDCGmoLQyKPa2JoGUSPH5RbQb7d5HP6/jdrZG5WclBfexhL/AvLh+y0yoqXSPMkjnPe43LnEuc49ZJ2pnUVaIeHqV5qVa1lwj7U1LpXukkcXveS5zjqXE7SVu/BLgq5oEj3RMfIAedLGOTadbEXuCd4t2da17g5hOd3KvHMaeaPzOG/uHtW6QMU048srxtf/nHv/R0DAaSKBmVsrHvdq5wc3XqAF9gWbGaEyNBZq5mttmYHaL9egWkQsU+F5Atc26r6epbFzjOPJNigeTbI+/UWuFvWFe4XQmMFzvKOluoLX2rMx5GwkdxspMWTsUjLHlx8h2ubc02sQervWGGMv8AJF+7Z615FS/87vWV6bO78x9ZQgvoI8rQ3qC9qkZVvH4j46+1WdHU5267Rof91JBIREQBERAEREBDxTyPEfNa1iVU5j6cNNhJNybtAbt5GR1uzVo9S2XFPI8R81q2Lj6ym9P/AOCVAT3LwvTl5QlFXh9Y581Sxxu2GVjG6AWBp43kE7+c4qW9V+Ej7RW+mj/iRKxcoJIsgVVRTGSGOR217Q420Fyrh4VNgovSw+jb7FBYjHO1VtVhwnLYXaCR7GX2luZ4bmHaLq3mao0LfrovSxfGYsbFik46o5rJGWktdoRoV5VlwgjtN3taf2t8lWrTas7HpKcs8FL1CzUVIZXhg36k9QG0rCr/AILwaPfv0YPVc/JTFXdjGvU6dNyRtUlG2KR8TBZkT3RtG0hrXFoue4KXC1fK5v2ib00vxHLNC1bh5y9zxiU7ooJJGWzMbcXFxtA2K4YFTY8Psk3m/wCQV20aqStmZijY1VOip3yMNnNy2NrjWRrToewlSWKFwjH2SXuZ8VikwLay+tKHaV8apIZHiqHGpfHfmNiieBYaOdJMHG+3YxvqV/hWx3ePYtcg++Segh+LULY8K2O7x7EIJ6IiAIiIAiIgIeKeR4j5rWMVHPp/T/8AglW3zQh4ynZ+47VWVmDsDc5u50fObc6NJ5uaw2mxI8UBXOQbFHxGr5JgcBe7447bOklay/hmv4LMZABruQlFXhjfr6vtlZ/GiU5y9jC+Rc55N3TkSkDY0BjWNF95s2571hfO0PDMwzkF4bvLWkAu7gXD1qAeHhUuBD7JD6Nqu3lV1BSOigjjeC1zWNBB2i7b2PgVBYjFKFFiH1sXpYvjMUyYKPAy80Q/6sXxWqDPg0DhKPrh5jfaVVK34UC0w8xvtcqhac/Mz0eH9lH4HxbRwVH1T/OPuBawtq4JNvE/zyP9DVlT8xVjfZM22sH2ib00vxHLNCF5rm/aJvSyfEKywhbRwOCPj4+yTeb/AJBXTQq3E6V0sEkbG5nOabAbTbnG3gCrNp39akwZkaofCEfZZO5vxWKSZgHNaSAXkho3uIaXEDwBPgsk9By7DDfLnFgdoBBzC/ZcBZGBIO9eWIX6kHaCQR2g66qPSVWd8rLW5JzW3/Nmia+/Z5VvBCD5CPtUnoYvizrYcJ2O7x7FFocLY+8huH9HcHQtGoBHYSfWVaU9OGCw779aAyoiIAiIgCIiAKNiHRu7vmFJUbEOjd3fMIDUce6Jvpqf+VGpMgUbHuib6an/AJUalvQFhiu1nmBa1UffYv083xoFsuLbWeYFrVR9+i/TzfGgQFpRC8sfnD2rxjfTv7x7oWWhH1zPOCx4307+8e6FDMo7lC955RzdzWRuHe50oPuNWTDR9ph9LH+zwsbulf6OL351mwv7zD6RnvBQW8Gr8btM1mIDK0NzwsebaXcZJAXd+gWqYXhj6mVsMQBe/MRc5RzWF517mlbhxyf1Bn6eP4sqpeAH9Qh7pv40q1JK87HfoyccMpLhGvBdb4ncLjfTSTOYHSMnIaTc5bRRkabL3O1cjbsHcPYuzcTH3GX9Q74MSmj5jDxD2L+KMWKD7TL6R3vLG2QiRjdzmyOPe10IHvuWbFfvMvnu9qwDpY/Mm9+mW0cLgvMG6Znf/iVLxqMNl5oABaCbaa3Ov7KJg3TM7/kVOx7pR5g95ylFcihrunpfSSfxpFe4d0je/wCRVHXdPTekk/jSK8w/pG9/yKkxME4+sf5zveKg4b09T6SP+NGp9R0jvOd7SoOHdNU+fH/GjQGz4T5B875BTlBwnyD53yCnIAiIgCIiAIiIAo2IdE7u+YUlYK6PNG4DaR/+oDTse6Jvpqf+VGpjlExOF7g1hilPPY85Yy63JyB++w1LQPFTI4Hut9W/X/lIt2m9kBYYttZ5gWt1A+2xfp5viwLY8X2t0tzd+3atdn++R+gm+LCgLSh6VnnBYsb6d/ePdCy0PSs84LFjfTv7x7oUMyiUJ6Z/o4vfnWfC/vMPpGe8Fhd0z/Rxe/Os+F/eIvSM94KCzg1rjl/qDP08fxZlScAP6jD3TfxpVd8cv9QZ+nj+LMqTgD/UYe6b+NKtWXn7ndp/tflZrzdg7h7F2fiY+4y/qHfBiXGG7B3LtHEx9wk/UP8AhRJR8xHiPse6PGK/eZfPd7VHHSx+jm9+mUjFR9pl893tUf8A9aP0c3v0y2jhcF5g/TM7/wDEqdjvSjzB7zlBwfpmd/yKnY90o8we85SjCRQ13T0vpJP40ivMP6Rvf8iqHED9fS+kl/iyK9w8/WN7/kVJiYqjy3ec72lQMO6ap8+P+NGrKup3CR1o3lpOa+W412jS6r6OBwlkPJSDlC12rCAC1gZa/c0HW21AbNhHkHzvkFOULCYyGaixJvYix2AfJTUAREQBERAEREAREQHzKF8JsvS8lqAq8VpnSEFoFxpqbfJUv/Cp8+bko7Wyh2Y5wL3IGlhcgeoLay1fCbITYpqLDJGvDiG2HWSTfsCrsZ6Z9+se6FtDp7blrWMQOdIXtaSHd2hAtv7lBKKAj61/o4vfmWfDPvER/wCoz3gvhZLq3kLAkHNcZjYEAWvs5x9az0FJI2Rr8nkm+pHUoM0alxxPvXsP/wAdnxZlScA3WxCHul/jSqy405CaxhO3kGfFlVRwLfaui7pf48i1X5+53qf7X5WUjdg7l2XidltQSfqH/CiXGWnQLq/FZKRRPt/77/hxpS8xGP1o90WOJn7RL57vaow6aP0c3v06mV1LI6QvyeVroR1W3lR2MmuB9H5oJ52ZucXAvpe1uaPUto4Rb4T0zO/5FW+KUL5LEBtxptINupVmF0zmyNc5tg3Xd1LY2zg7lKMGarUYPUFzS2KN2Q5gXOcHA2LTlsNLtcRvVrQ0L2uDnAaa2v2dyt8y9ZVJB9a66+2XwNXpCAiIgCIiAIiIAiIgCIiAIiIDyQsbmrKV5IUEojviWB9OphC8lqgyK99OOpRZhl3FWzmrC+K6GSOOcZkLnTMmAOUM5M6eSQ9zge45v2WtYDV8lO2WxIYHeSLnnMc3/Jd+mw8O2i6j/wDBGflHqVXT1ub8cW1S6aXuPzydNDodnUV1bi4YYqXK5pBe90lrbAQ1o92/itwbgrAfJHqUyKjskaeV3FfF9WGVoxRsvuWdlOFnZGsrWq00GYW06zNjXsBewFJifGtWQBfAvSkxCIiEBERAEREAREQBERAEREAREQBfLL6iA8kLyWrIlkJuYi1ecizWTKosTcwGNfOTWfKmVLDMYOTX0MWbKmVLC5jDF6yr3ZLIRc8hq9WX1FJ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4038" name="Picture 6" descr="http://blogs-images.forbes.com/mikemyatt/files/2012/05/Improved-Perform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5656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7650" name="Picture 2" descr="http://clipsahoy.com/clipart3/as585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</p:spPr>
      </p:pic>
      <p:sp>
        <p:nvSpPr>
          <p:cNvPr id="5" name="4 Llamada ovalada"/>
          <p:cNvSpPr/>
          <p:nvPr/>
        </p:nvSpPr>
        <p:spPr>
          <a:xfrm>
            <a:off x="1979712" y="-171400"/>
            <a:ext cx="5328592" cy="1944216"/>
          </a:xfrm>
          <a:prstGeom prst="wedgeEllipseCallout">
            <a:avLst>
              <a:gd name="adj1" fmla="val -49735"/>
              <a:gd name="adj2" fmla="val 5190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b="1" dirty="0" err="1" smtClean="0">
                <a:solidFill>
                  <a:schemeClr val="tx1"/>
                </a:solidFill>
                <a:latin typeface="Comic Sans MS" pitchFamily="66" charset="0"/>
              </a:rPr>
              <a:t>Salut</a:t>
            </a:r>
            <a:r>
              <a:rPr lang="es-ES" sz="2600" b="1" dirty="0" smtClean="0">
                <a:solidFill>
                  <a:schemeClr val="tx1"/>
                </a:solidFill>
                <a:latin typeface="Comic Sans MS" pitchFamily="66" charset="0"/>
              </a:rPr>
              <a:t>! </a:t>
            </a:r>
          </a:p>
          <a:p>
            <a:pPr algn="ctr"/>
            <a:r>
              <a:rPr lang="es-ES" sz="2600" b="1" dirty="0" smtClean="0">
                <a:solidFill>
                  <a:schemeClr val="tx1"/>
                </a:solidFill>
                <a:latin typeface="Comic Sans MS" pitchFamily="66" charset="0"/>
              </a:rPr>
              <a:t>Je </a:t>
            </a:r>
            <a:r>
              <a:rPr lang="es-ES" sz="2600" b="1" dirty="0" err="1" smtClean="0">
                <a:solidFill>
                  <a:schemeClr val="tx1"/>
                </a:solidFill>
                <a:latin typeface="Comic Sans MS" pitchFamily="66" charset="0"/>
              </a:rPr>
              <a:t>m’appelle</a:t>
            </a:r>
            <a:r>
              <a:rPr lang="es-ES" sz="2600" b="1" dirty="0" smtClean="0">
                <a:solidFill>
                  <a:schemeClr val="tx1"/>
                </a:solidFill>
                <a:latin typeface="Comic Sans MS" pitchFamily="66" charset="0"/>
              </a:rPr>
              <a:t> Marion.</a:t>
            </a:r>
          </a:p>
          <a:p>
            <a:pPr algn="ctr"/>
            <a:r>
              <a:rPr lang="es-ES" sz="2600" b="1" dirty="0" err="1" smtClean="0">
                <a:solidFill>
                  <a:schemeClr val="tx1"/>
                </a:solidFill>
                <a:latin typeface="Comic Sans MS" pitchFamily="66" charset="0"/>
              </a:rPr>
              <a:t>J’habite</a:t>
            </a:r>
            <a:r>
              <a:rPr lang="es-ES" sz="2600" b="1" dirty="0" smtClean="0">
                <a:solidFill>
                  <a:schemeClr val="tx1"/>
                </a:solidFill>
                <a:latin typeface="Comic Sans MS" pitchFamily="66" charset="0"/>
              </a:rPr>
              <a:t> en </a:t>
            </a:r>
            <a:r>
              <a:rPr lang="es-ES" sz="2600" b="1" dirty="0" err="1" smtClean="0">
                <a:solidFill>
                  <a:schemeClr val="tx1"/>
                </a:solidFill>
                <a:latin typeface="Comic Sans MS" pitchFamily="66" charset="0"/>
              </a:rPr>
              <a:t>Belgique</a:t>
            </a:r>
            <a:r>
              <a:rPr lang="es-ES" sz="26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es-ES" sz="2600" b="1" dirty="0" smtClean="0">
                <a:solidFill>
                  <a:schemeClr val="tx1"/>
                </a:solidFill>
                <a:latin typeface="Comic Sans MS" pitchFamily="66" charset="0"/>
              </a:rPr>
              <a:t>Je </a:t>
            </a:r>
            <a:r>
              <a:rPr lang="es-ES" sz="2600" b="1" dirty="0" err="1" smtClean="0">
                <a:solidFill>
                  <a:schemeClr val="tx1"/>
                </a:solidFill>
                <a:latin typeface="Comic Sans MS" pitchFamily="66" charset="0"/>
              </a:rPr>
              <a:t>suis</a:t>
            </a:r>
            <a:r>
              <a:rPr lang="es-ES" sz="2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" sz="2600" b="1" dirty="0" err="1" smtClean="0">
                <a:solidFill>
                  <a:schemeClr val="tx1"/>
                </a:solidFill>
                <a:latin typeface="Comic Sans MS" pitchFamily="66" charset="0"/>
              </a:rPr>
              <a:t>Belge</a:t>
            </a:r>
            <a:r>
              <a:rPr lang="es-ES" sz="24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Llamada ovalada"/>
          <p:cNvSpPr/>
          <p:nvPr/>
        </p:nvSpPr>
        <p:spPr>
          <a:xfrm>
            <a:off x="3131840" y="1916832"/>
            <a:ext cx="5544616" cy="1008112"/>
          </a:xfrm>
          <a:prstGeom prst="wedgeEllipseCallout">
            <a:avLst>
              <a:gd name="adj1" fmla="val -70637"/>
              <a:gd name="adj2" fmla="val 503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b="1" dirty="0" err="1" smtClean="0">
                <a:solidFill>
                  <a:schemeClr val="tx1"/>
                </a:solidFill>
                <a:latin typeface="Comic Sans MS" pitchFamily="66" charset="0"/>
              </a:rPr>
              <a:t>Comment</a:t>
            </a:r>
            <a:r>
              <a:rPr lang="es-ES" sz="2600" b="1" dirty="0" smtClean="0">
                <a:solidFill>
                  <a:schemeClr val="tx1"/>
                </a:solidFill>
                <a:latin typeface="Comic Sans MS" pitchFamily="66" charset="0"/>
              </a:rPr>
              <a:t> tu </a:t>
            </a:r>
            <a:r>
              <a:rPr lang="es-ES" sz="2600" b="1" dirty="0" err="1" smtClean="0">
                <a:solidFill>
                  <a:schemeClr val="tx1"/>
                </a:solidFill>
                <a:latin typeface="Comic Sans MS" pitchFamily="66" charset="0"/>
              </a:rPr>
              <a:t>t’appelles</a:t>
            </a:r>
            <a:r>
              <a:rPr lang="es-ES" sz="2600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s-ES" sz="2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7 Llamada ovalada"/>
          <p:cNvSpPr/>
          <p:nvPr/>
        </p:nvSpPr>
        <p:spPr>
          <a:xfrm>
            <a:off x="2987824" y="3068960"/>
            <a:ext cx="5688632" cy="1008112"/>
          </a:xfrm>
          <a:prstGeom prst="wedgeEllipseCallout">
            <a:avLst>
              <a:gd name="adj1" fmla="val -66934"/>
              <a:gd name="adj2" fmla="val -8288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b="1" dirty="0" smtClean="0">
                <a:solidFill>
                  <a:schemeClr val="tx1"/>
                </a:solidFill>
                <a:latin typeface="Comic Sans MS" pitchFamily="66" charset="0"/>
              </a:rPr>
              <a:t>Tu habites </a:t>
            </a:r>
            <a:r>
              <a:rPr lang="es-ES" sz="2600" b="1" dirty="0" err="1" smtClean="0">
                <a:solidFill>
                  <a:schemeClr val="tx1"/>
                </a:solidFill>
                <a:latin typeface="Comic Sans MS" pitchFamily="66" charset="0"/>
              </a:rPr>
              <a:t>où</a:t>
            </a:r>
            <a:r>
              <a:rPr lang="es-ES" sz="2600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s-ES" sz="2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8 Llamada ovalada"/>
          <p:cNvSpPr/>
          <p:nvPr/>
        </p:nvSpPr>
        <p:spPr>
          <a:xfrm>
            <a:off x="2627784" y="4509120"/>
            <a:ext cx="6336704" cy="1008112"/>
          </a:xfrm>
          <a:prstGeom prst="wedgeEllipseCallout">
            <a:avLst>
              <a:gd name="adj1" fmla="val -58588"/>
              <a:gd name="adj2" fmla="val -14986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b="1" dirty="0" err="1" smtClean="0">
                <a:solidFill>
                  <a:schemeClr val="tx1"/>
                </a:solidFill>
                <a:latin typeface="Comic Sans MS" pitchFamily="66" charset="0"/>
              </a:rPr>
              <a:t>Quelle</a:t>
            </a:r>
            <a:r>
              <a:rPr lang="es-ES" sz="2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" sz="2600" b="1" dirty="0" err="1" smtClean="0">
                <a:solidFill>
                  <a:schemeClr val="tx1"/>
                </a:solidFill>
                <a:latin typeface="Comic Sans MS" pitchFamily="66" charset="0"/>
              </a:rPr>
              <a:t>est</a:t>
            </a:r>
            <a:r>
              <a:rPr lang="es-ES" sz="2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" sz="2600" b="1" dirty="0" err="1" smtClean="0">
                <a:solidFill>
                  <a:schemeClr val="tx1"/>
                </a:solidFill>
                <a:latin typeface="Comic Sans MS" pitchFamily="66" charset="0"/>
              </a:rPr>
              <a:t>ta</a:t>
            </a:r>
            <a:r>
              <a:rPr lang="es-ES" sz="2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" sz="2600" b="1" dirty="0" err="1" smtClean="0">
                <a:solidFill>
                  <a:schemeClr val="tx1"/>
                </a:solidFill>
                <a:latin typeface="Comic Sans MS" pitchFamily="66" charset="0"/>
              </a:rPr>
              <a:t>nationalité</a:t>
            </a:r>
            <a:r>
              <a:rPr lang="es-ES" sz="2600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s-ES" sz="2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www.33ff.com/flags/XL_flags/Belgium_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680" y="3033016"/>
            <a:ext cx="810000" cy="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MORPION</a:t>
            </a:r>
            <a:endParaRPr lang="es-ES" b="1" dirty="0">
              <a:latin typeface="Comic Sans MS" pitchFamily="66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85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6177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61771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61771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http://www.cs4fn.org/programming/noughtscrosses/images/oxow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4977" cy="1080000"/>
          </a:xfrm>
          <a:prstGeom prst="rect">
            <a:avLst/>
          </a:prstGeom>
          <a:noFill/>
        </p:spPr>
      </p:pic>
      <p:pic>
        <p:nvPicPr>
          <p:cNvPr id="14" name="Picture 4" descr="http://www.worldatlas.com/webimage/flags/countrys/zzzflags/malar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2186667" cy="1440000"/>
          </a:xfrm>
          <a:prstGeom prst="rect">
            <a:avLst/>
          </a:prstGeom>
          <a:noFill/>
        </p:spPr>
      </p:pic>
      <p:pic>
        <p:nvPicPr>
          <p:cNvPr id="15" name="Picture 4" descr="http://www.flags.net/images/largeflags/UNKG01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1706" y="1484784"/>
            <a:ext cx="2390734" cy="1440000"/>
          </a:xfrm>
          <a:prstGeom prst="rect">
            <a:avLst/>
          </a:prstGeom>
          <a:noFill/>
        </p:spPr>
      </p:pic>
      <p:pic>
        <p:nvPicPr>
          <p:cNvPr id="16" name="Picture 6" descr="http://draculascastle.com/images/romanianfla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725144"/>
            <a:ext cx="2203679" cy="1440000"/>
          </a:xfrm>
          <a:prstGeom prst="rect">
            <a:avLst/>
          </a:prstGeom>
          <a:noFill/>
        </p:spPr>
      </p:pic>
      <p:pic>
        <p:nvPicPr>
          <p:cNvPr id="17" name="Picture 4" descr="http://upload.wikimedia.org/wikipedia/en/thumb/f/f3/Flag_of_Russia.svg/125px-Flag_of_Russia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2037" y="1484784"/>
            <a:ext cx="2068075" cy="1440000"/>
          </a:xfrm>
          <a:prstGeom prst="rect">
            <a:avLst/>
          </a:prstGeom>
          <a:noFill/>
        </p:spPr>
      </p:pic>
      <p:pic>
        <p:nvPicPr>
          <p:cNvPr id="18" name="Picture 4" descr="http://bitcoinmagazine.com/wp-content/uploads/2013/07/China-fla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432" y="4725144"/>
            <a:ext cx="2160000" cy="1440000"/>
          </a:xfrm>
          <a:prstGeom prst="rect">
            <a:avLst/>
          </a:prstGeom>
          <a:noFill/>
        </p:spPr>
      </p:pic>
      <p:pic>
        <p:nvPicPr>
          <p:cNvPr id="19" name="Picture 4" descr="http://www.spain-flag.eu/photos/spain-flag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068960"/>
            <a:ext cx="2195702" cy="1440000"/>
          </a:xfrm>
          <a:prstGeom prst="rect">
            <a:avLst/>
          </a:prstGeom>
          <a:noFill/>
        </p:spPr>
      </p:pic>
      <p:pic>
        <p:nvPicPr>
          <p:cNvPr id="20" name="Picture 6" descr="http://www.mapsofworld.com/images/world-countries-flags/france-flag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4725144"/>
            <a:ext cx="2320740" cy="1440000"/>
          </a:xfrm>
          <a:prstGeom prst="rect">
            <a:avLst/>
          </a:prstGeom>
          <a:noFill/>
        </p:spPr>
      </p:pic>
      <p:pic>
        <p:nvPicPr>
          <p:cNvPr id="21" name="Picture 4" descr="http://mundabor.files.wordpress.com/2012/06/portugal-flag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3068960"/>
            <a:ext cx="2160000" cy="1440000"/>
          </a:xfrm>
          <a:prstGeom prst="rect">
            <a:avLst/>
          </a:prstGeom>
          <a:noFill/>
        </p:spPr>
      </p:pic>
      <p:pic>
        <p:nvPicPr>
          <p:cNvPr id="22" name="Picture 4" descr="http://www.mapsofworld.com/images/world-countries-flags/italy-flag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41188" y="3068960"/>
            <a:ext cx="2119244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7650" name="Picture 2" descr="http://www.zicasso.com/files/imagecache/blog/files/sampletrip/pic-moroccan-gi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8000"/>
            <a:ext cx="3923928" cy="4680000"/>
          </a:xfrm>
          <a:prstGeom prst="rect">
            <a:avLst/>
          </a:prstGeom>
          <a:noFill/>
        </p:spPr>
      </p:pic>
      <p:pic>
        <p:nvPicPr>
          <p:cNvPr id="27652" name="Picture 4" descr="http://www.worldatlas.com/webimage/flags/countrys/zzzflags/malar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365384"/>
            <a:ext cx="3826668" cy="2520000"/>
          </a:xfrm>
          <a:prstGeom prst="rect">
            <a:avLst/>
          </a:prstGeom>
          <a:noFill/>
        </p:spPr>
      </p:pic>
      <p:sp>
        <p:nvSpPr>
          <p:cNvPr id="6" name="5 Llamada rectangular redondeada"/>
          <p:cNvSpPr/>
          <p:nvPr/>
        </p:nvSpPr>
        <p:spPr>
          <a:xfrm>
            <a:off x="4427984" y="620688"/>
            <a:ext cx="4248472" cy="2304256"/>
          </a:xfrm>
          <a:prstGeom prst="wedgeRoundRectCallout">
            <a:avLst>
              <a:gd name="adj1" fmla="val -57588"/>
              <a:gd name="adj2" fmla="val 9180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schemeClr val="tx1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schemeClr val="tx1"/>
                </a:solidFill>
                <a:latin typeface="Comic Sans MS" pitchFamily="66" charset="0"/>
              </a:rPr>
              <a:t>m’appelle</a:t>
            </a:r>
            <a:r>
              <a:rPr lang="es-ES" sz="3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schemeClr val="tx1"/>
                </a:solidFill>
                <a:latin typeface="Comic Sans MS" pitchFamily="66" charset="0"/>
              </a:rPr>
              <a:t>Talal</a:t>
            </a:r>
            <a:r>
              <a:rPr lang="es-ES" sz="30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es-ES" sz="3000" b="1" dirty="0" err="1" smtClean="0">
                <a:solidFill>
                  <a:schemeClr val="tx1"/>
                </a:solidFill>
                <a:latin typeface="Comic Sans MS" pitchFamily="66" charset="0"/>
              </a:rPr>
              <a:t>J’habite</a:t>
            </a:r>
            <a:r>
              <a:rPr lang="es-ES" sz="3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schemeClr val="tx1"/>
                </a:solidFill>
                <a:latin typeface="Comic Sans MS" pitchFamily="66" charset="0"/>
              </a:rPr>
              <a:t>au</a:t>
            </a:r>
            <a:r>
              <a:rPr lang="es-ES" sz="3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Maroc</a:t>
            </a:r>
            <a:r>
              <a:rPr lang="es-ES" sz="30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es-ES" sz="3000" b="1" dirty="0" smtClean="0">
                <a:solidFill>
                  <a:schemeClr val="tx1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schemeClr val="tx1"/>
                </a:solidFill>
                <a:latin typeface="Comic Sans MS" pitchFamily="66" charset="0"/>
              </a:rPr>
              <a:t>suis</a:t>
            </a:r>
            <a:r>
              <a:rPr lang="es-ES" sz="30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srgbClr val="FF0000"/>
                </a:solidFill>
                <a:latin typeface="Comic Sans MS" pitchFamily="66" charset="0"/>
              </a:rPr>
              <a:t>Marocaine</a:t>
            </a:r>
            <a:r>
              <a:rPr lang="es-ES" sz="30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3995936" y="620688"/>
            <a:ext cx="4824536" cy="2304256"/>
          </a:xfrm>
          <a:prstGeom prst="wedgeRoundRectCallout">
            <a:avLst>
              <a:gd name="adj1" fmla="val -57588"/>
              <a:gd name="adj2" fmla="val 9180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m’appelle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Jack.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J’habite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en </a:t>
            </a:r>
            <a:r>
              <a:rPr lang="es-ES" sz="3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Angleterre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suis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srgbClr val="FF0000"/>
                </a:solidFill>
                <a:latin typeface="Comic Sans MS" pitchFamily="66" charset="0"/>
              </a:rPr>
              <a:t>Anglais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8674" name="Picture 2" descr="http://farm1.staticflickr.com/56/136278804_b42444348a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8000"/>
            <a:ext cx="3635896" cy="4680000"/>
          </a:xfrm>
          <a:prstGeom prst="rect">
            <a:avLst/>
          </a:prstGeom>
          <a:noFill/>
        </p:spPr>
      </p:pic>
      <p:pic>
        <p:nvPicPr>
          <p:cNvPr id="28676" name="Picture 4" descr="http://www.flags.net/images/largeflags/UNKG01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365104"/>
            <a:ext cx="4183784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4139952" y="620688"/>
            <a:ext cx="4536504" cy="2304256"/>
          </a:xfrm>
          <a:prstGeom prst="wedgeRoundRectCallout">
            <a:avLst>
              <a:gd name="adj1" fmla="val -54797"/>
              <a:gd name="adj2" fmla="val 96688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m’appelle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Radu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J’habite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en </a:t>
            </a:r>
            <a:r>
              <a:rPr lang="es-ES" sz="3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Roumanie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suis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srgbClr val="FF0000"/>
                </a:solidFill>
                <a:latin typeface="Comic Sans MS" pitchFamily="66" charset="0"/>
              </a:rPr>
              <a:t>Roumain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9698" name="Picture 2" descr="http://romaniamen.files.wordpress.com/2012/02/silviu-romanian-boys-male-model-models-boy-rumano-rumeno-rou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8000"/>
            <a:ext cx="3851920" cy="4680000"/>
          </a:xfrm>
          <a:prstGeom prst="rect">
            <a:avLst/>
          </a:prstGeom>
          <a:noFill/>
        </p:spPr>
      </p:pic>
      <p:sp>
        <p:nvSpPr>
          <p:cNvPr id="29700" name="AutoShape 4" descr="data:image/jpeg;base64,/9j/4AAQSkZJRgABAQAAAQABAAD/2wCEAAkGBxEPEhETERASEBAUDQ8RFBcXFBURFxIQFRQYGBUSFhMYHCghGRolJxQVIjEjJSk3LjAuGh8/OD8uNyotMSwBCgoKDg0OGxAQGzMlICQ0Nyw2NywwKzc0NC83LysxLzcyLCwsLCwtMDc1LC4sLCwvLS80LywrLC8wLCwsLSwsL//AABEIALUBFgMBEQACEQEDEQH/xAAbAAEBAAMBAQEAAAAAAAAAAAAABgEFBwQDAv/EAEgQAAIBAgMCCgUKAwYGAwAAAAECAAMRBBIhBTEGBxMiNEFRYXGBFDJykbEjNVJTdHWSs7TRQmKhM4KiweHwJGNzssLxJUNE/8QAGwEBAAIDAQEAAAAAAAAAAAAAAAUHAQQGAwL/xABFEQACAQICBgQKCAUDBAMAAAAAAQIDEQQhBRIxQVFxBmGBkQcTIjI0obHB0fAUFTM1QnLD4VJTYnOSI7LxJEOCwmOio//aAAwDAQACEQMRAD8A5HLS6zSEAQBAEAQBAEAQBAEA7TxF9FxP2sfliUt4TfS6X5V7ZEhg9jOlSsTeEAQBAEAQBAEAQBAEA47xgdNq+CfCdto30eJ2+gF/0i5snZuk6IAgyIAgCAIAgCAIBi0yj5ZIy89xR4gwIAgCAIAgCAIAgCAdo4iui4n7WPyxKW8JnpdL8q9siQwexnS5WJvCAIAgCAIAgCAIAgCAcd4wOnVfBPhO10d6PE7jQHovaydm8TpiAIAgCAIAgCAIAgGYMMkDL03FHCDAgCAIAgCAIAgCAIB2XiQrKmFxJZlUHFgC5AueTHbKb8I1CrWxdNU4uTUVsTe+XA38G0k7nRvTqX1tP8a/vK4+rsX/ACpf4y+Bu68eI9OpfW0/xr+8fV2L/lS/xl8Brx4j06l9bT/Gv7x9XYv+VL/GXwGvHiDj6P11P8a/vMrRuMeyjP8Axl8Brx4mBtCif/up/jX94ejcYttGf+MvgNePEz6dS+tp/jX95j6uxf8AKl/jL4DXjxHp1L62n+Nf3j6uxf8AKl/jL4DXjxHp1L62n+Nf3j6uxf8AKl/jL4DXjxHp1L62n+Nf3j6uxf8AKl/jL4DXjxHp1L62n+Nf3j6uxf8AKl/jL4DXjxHp1L62n+Nf3j6uxf8AKl/jL4DXjxOTcYHTqvgnwnV4GLjQSfzkjuuj7/6Rc2Tk3CdMQBAEAQBAEAQBAEAzBhkgZehRwgwIAgCAIAgCAIAgCAVezRfZZ++U/SvIGn9+S/s/qH2/s+08fJjsHunQaz4nlZDIOwe6NZ8RZDIOwe6NZ8RZHt2PhKdSood0pgVaIAZWblczaoMoNtwGunOEgekGPxWGw0/E05SvGT1otLUssm79+WeTNrC0oTmtZpZrJrafraOzlFRlo2r/ACta606bk0rNopBXXeRppzTNbRGm5fRoPGrxa1ItSqTXltrNrPk88/KWR9YjDLxjVLys3kk8vn3HwxOzKtIXqUHRe1qZA8zawkphtN4DEzVOjXjKT3KSv2LeeM8NVgryg0uR58g7B7pJ6z4njZDIOwe6NZ8RZDIOwe6NZ8RZDIOwe6NZ8RZHzroMraD1T1d0+ot3WYsi24wOm1fZp/CUDR8354Itfo76GubJ2exPGIAgCAIAgCAIAgCAZgwyQMvQo4QYEAQBAEAQBAEAQBAKzZnzWfvlP0tSQNP78l/Z/UPR/Z9p4ybSfPI2OE2FiqoDJQcqdxOVL/jInPYvpXonCzcJ1k2v4U5etJr1m3TwOIqK8YZdeXtPjtDZtbDkctTZL7joVJ7Myki/de829G6dwGkbrDVE2t2afc7O3WedbC1aP2kbfPE8+HW70wLgmrTUEXFmZgFa41Fr38prdJXXWAm6OzPW/LZ3/fqNrRUsPHEKVeOsty/qurX6tpuNiCua1alSIJztnBqunKFH1YWsSdDvvcMb3ErfSGGq0cNSxOIi9RparaTsmsltequGzZlY6V4jA4hunBakrvzPfeMU+978y9w2Gy0wGBbmWdb51JO8DMBpv7JyVat4yq3HLg9lu4+YUtSFnnzOdcIcAuHrFU0RhnVbHmAkjLc7wCCO0W1HbdnRTS1bH4T/AFleUPJcrryuDttva13se1Pbbl8dQjSqeTsfqNYTOnbSV2aZt8LwbxVRc2Raa9RqNyd/KxI8xOUxnTTRWGnqKTqNfwK6720n2Nm9T0bXmr2tzyPNtLZFfDf2tMhfpDnL4ZhuPcZIaM6R6P0i9WhU8r+GWT7Fv7LnlXwdaj56y47jXV/Vb2T8JPR2o1WWvGB02r7NP4SgqPm/PBFr9HfQ1zZOT2J4xAEAQBAEAQBAEAQDMGGSBl6FHCDAgCAIAgCAIAgCAIBWbM+az98p+lqSBp/fkv7P6h6P7PtN3wK2ars1Z1DBXCUwdxq2zFv7osb+PWBOY6daWnDVwNKWrda02v4diXbndb8t1yT0Vh1JurJXtkuZbmkNMxzE9p0J7l3f5yq3Nu+orJfO0n0l+J5nxqUkcZSM1Ny1NlNyObm3dnqkad3ZPelXqUpKcXqzjaSa27vj7j4lGMsnmnkc6p4EpjEoi5y42moPXlFQEE+WsuqtpP6T0dni5bZUpX5tOL9ZzEaGpi1T4S99z3bJwzjH1CAS1GtintY84nlAo7r5vG17d0FpjHUn0dw9F/8AcjBctXVv23Vuq+fXsYeEljJyW5yftsWZxF1B38zPTOoLFBzsx6ibkeF5WqoqMnzs+3Zbjb4E3426XK67CM4cEnEA823JAbrMrD1lY9e9SO5usWloeD9JYSqr53XK25rnmnyIPSzbqp9Q4FYVWrNUfUUafKAfzHQHysfO3ZPTp9j6lHCU8NDLxrab6lbLtur9StvGiaSnVc3+FfPsLukgBswvUyAlrXve4IB7NN3eJUdSb1bxdo3tY6KMVfPaDRUqcgFiCMtua4O8EbvP/wBRGpNTSk9m/euTDjFq6X7nM+FGzxh6jhL8m1PlKd+pWvdPIgj3S9eielp6RwadV3qQerLr4PtXrucrj8OqNW0djzRRcYHTavs0/hKno+b88EWV0d9DXNk5PYnjEAQBAEAQBAEAQBAMwYZIGXoUcIMCAIAgCAIAgCAIAgFZsz5rP3yn6WpIGn9+S/s/qHo/s+0r+DCFcLTA0Z2ZQQdRnqHOw7wqrbvErHpTPxml60nsjbb1RVlyvcncF5NCMVtfvbv6jepWu7WF7AIg7RYFn7lN1F/5dN85mVK0EnlvfuXPf25kgp3k7dnx+eB56fKKg3G2ILX0GdWrEkgD+ViT227zPSfipSdtrVrcLLjzVuo+Y66ir8e/MjuEuBq0cUaoUurVVrIwBYEgg5TbdYj3Wlo9G9IYLGaG+g1JRhKMXBptLbfylfbt7HwyIPG0alPE+NSbTd18DdcF8KwpVKjqUerig7X5pCswAUDebh2N9PX01nI9JcVTeKhh6MlKFKCjG2abSu3w2pcfNzN7BU34uUpKzlK77d3rN1WS4rdStTbL3ZAQSOrfYic2pOLhbann2/Njdkk1K+9O3Z83JPhzhG5dXCMxNIBiqsRdSbG40BN7W383wli9A9IYenRq0pyUc7rWaWW9Z22PP/y5kRpWlN1FJK+W5Hp4K7Nq0adeq6lC9I06aMCpbmli7DeB/XRu6aHTLTGGx9elh6DUo03rSkuLsrJ79m7a2uDPbR2HqUoSqSVm8kins/KBjrlpFernXIzMB5L7j23nDXpOnqre78uHv9T3Ep5evd7l3n4WpdaoXnWZ3TvIIfLbuY2859Thqzi5dSfs9aPmM7xklzXzzJTjAylKbLqL1ip7UdEe/hcmWF4PNaOIrRf8MbrrTkvYROl7OMWuL9aTPTxgdNq+zT+E5Oj5vzwR3nR30Nc2Tk9ieMQBAEAQBAEAQBAEAzBhkgZehRwgwIAgCAIAgCAIAgCAVmzPms/fKfpakgaf35L+z+oej+z7Sv4LfKYNiwsUzoLEr6qg3uNbm4B7h3m9YdLKc8LpVxvfX8vvbsuxbP8Agn9HpTw93uyKGoyq47qTk235Qy2HxtOUipyh2/Ek20n2Guxe0hQoU6rqXCLTzZSNajDLYE7wMxv5d8ldH6Mnj8Z9FpNJzvbWvsV5Z2TedsjVq4hUqSqS2K2zi8jU1eGdJQCFdQVLECpROWxIykG+Vja+UbwRJeXRLExlKNScfJko3calndXvdR83c5PJGt9Z07JpPPPbH4n4ThbSAbNRq2FS1iyghmzX3m+YZSO0XHfNqPQ7GTrQhTqwetHW1o3cbK3COSd8srOzzueb0lSs9aL5ZfE/ScLKFiWovlW9g2WyrvPl/kAPGM0hoPE4Kv4lzTlk21fO+zbb/kl8DhvpeH8erKKv5z2W27E/+D90eE6srVVoYgoAq35vM3lQTu1zD1u6+pmnPATvqOUb7fZnbszsfcMM215Su1kr2fVu33yTs+R+8Fwso1SoFKoeUIS7MDa5sQR1d4HZPKro6rC95JWzyR7wwU5UfHRaas97vltWa27rcTfJVtUpo3rGk4PeVK699+cb9x69JoypXpynHZde/wBmRpKdpKL22+AsHRRrblCNCVIOYg2I1B37p8RlKnNvq+BlpTjYiOMCqRUFIABFoZx4sWBHhzZang9w7lTnim9r1H2arT9fq6zn9LtRmqa2Wv7TY8YHTavs0/hOIo+b88EWD0d9DXNk5PYnjEAQBAEAQBAEAQBAMwYZIGXoUcIMCAIAgCAIAgCAIAgFZsz5rP3yn6WpIGn9+S/s/qHo/s+0rOChK4J7b3rVALa6WAOn91pXXTK1XTeqvwxiu3Nr2onNHy1MI31v9yhSj8oGJuWUkjq5pGW3bbMe6+s46dW0HCOxd/Xy2c7ZEnGmtfXe81XCenmwarbQ1MMtt2hdRJno1VlT0p4xPNRqPupzZrY+Oth7da9qNNtDC0nq0i6WdAjhPk7Mim4zIiXtoNb9ZA6ryeG0hXhhKlJeVCb2vWbUuKbdr2vl27mRtWC107Zrls5L4n0p29Ir1CoaqwF1IU2XIAWUEGwNhrf/AE+amMq/QKWFTahBt3Tau2282mldZ2Vr77n3Hyq0p2zfV7CQ2hcJUUUySWqJZf4er3CTOlpa2LpzlL8EHd7/ACUTuj3NaInThTctZyjaO41CbYroClyu4EduXdcbjbWazw1KWdvlkV9b4unJXtrQyzWatlb23y9xuuC7Pnph0Zfl0a56yXG4SP0hquLae63qOi0Y60cFUp1abXnSu99+COt1UDOt/oP4jnJuPVunHwqShF2+dpoyipPP52HiDGlTQ6sGdHva9ixzPoo9o33b7zbSVeb3NJr1WXwNfOlFb1t+JG8YaEV79Rwi28mqS1fB1NfQJw3qo/XGPwITTC/1k+r3s2fGB02r7NP4Sv6Pm/PBFg9HfQ1zZOT2J4xAEAQBAEAQBAEAQDMGGSEvQo4QYEAQBAEAQBAEAQBAKzZnzWfvlP0tSQNP78l/Z/UPR/Z9pWcCap9GqnfyVWpktv8AVWp277n3AdkrzpnFYbTVOpF+cozfY3HutHvbe8m9HLxmFnF9a9X7lHS9ddbjI5HeCy6+Fww8pzemqHi68pLZKz9t/j2m3o+pr00ntWRqeE9TJhFY6hauFY232DqTb3TZ6NUpVtJ+LhtlGolzdOaRnHzUMPrPc4+1Ebszar1MUz1n5GmyrTuGAGRbZAzH1VuoJPee3TuMb0erYbRzp06etqO6td3bylLVV7u1lFblntIWni4zq3k7X+UuV82xtHar0sVek3L0lumrCwVirVApGpFwSOoaAWE88H0frYrR8YSpODnm75WauoScXn5rakrZ+de4ljI06t1K9suzf69ncMA1F3qNVzBC1Rhbfdm7txAJ33FxqDumvpenCliI0622NOC7VGz/AGOl0a8dPARlgrZzk3s2Xy25W47ybxeAdq98l1LIT2EC2bXq65oU68FRs3mhjtF4ippLWjTbi2nfK27W5b8nmVlHk8+FyXLZ0NS9wRU5XQdmW2W1td97aCR2I1PEPV22d+59hOTeKbr+NT1bPV821rcfOu+vJHRT66+w/wAUnJfgfZ7yF/F89Rqq+NdeRCqQi5Cxta9l1FzuHXffodw1PR4fQzdGpUqZSadl61fnst2kZUxqVSMI7Fa/sJDh8x5Yp/CmHAXTcDc2v2dg6pYfg/pL6DKtfOUrPhlv5u+fGyIzSztW1eCNtxgdNq+zT+Eryj5vzwRYfR30Nc2Tk9ieMQBAEAQBAEAQBAEAzBhkgZehRwgwIAgCAIAgCAIAgCAVmzPms/fKfpakgaf35L+z+oej+z7Sr4CC+GxA7az/AJSSvfCA7aUpP+hf7pk7of0efN+xFLRXUHruU8FOqL7qZP8AeEhcevHaNpVV+HJ/7X60u8+8M/F4ucOP/Pv9Rp+FAvg/OlIvAO2K7ycwS1qsFz2/lZJYDC8qvM5FkJQVSciOh/5bVLhtwN1IOtjadROqoZONr7Mm/XtXd1mnXxNSN1KV5J5NNKNuSyl234WMbbwdKlVdaXORSg/hbnEG6lvG3+9/hQcp01KorN8++xv4bF1pJJWebSyXlNWbTdrLK9nln69JVZRmYgWsW3DcP9j3yz9E0FgsCvG8Nd372u63rON0riI4rGTqR2XsuSy9e3tNe+1VIXmIpAVSFW11G9j2se3u3SGoaVdHNZ60m2pXbSf8LySXBZ25GvKCl2I2OxMatbEIRTSnbFUCAq5VC8ou4XNv9ZsLFU62jMVTtnGE2r7WtWWb6+PYZpxtWg+te1HYcTv10HJVe76PXKVotpprivedZNXy6meGlXFVtwbMnJg71ZbX1XqIGhv2W6te/wAXio4Wm6st27i/nac3QourNRIrh4LYhxvth6Y13nQzqegGei//ADl7j50t6R2L3m44wOm1fZp/CVtR8354IsXo76GubJyexPGIAgCAIAgCAIAgCAZgwyQMvQo4QYEAQBAEAQBAEAQBAKzZnzWfvlP0tSQNP78l/Z/UPR/Z9pWcAuj1/wDrt+UkrzwhfedL8i/3TJ3Q32EufuRSKP8AsDfhsWPuRF85C6Nfj8HWocM13Zetes+8X/p16dTs+e81+2sNyuGCHccl7C+gFzp5SKwctXEXJNV3QSmle3HrTRO4agtQnJVq5UIKqalxSvlDXVhY353Vbf2ScnKcVeSWfBbdvDs3mq6mrFXppZXzTV1ly712mv2xSo5ajgkMatNQoy6MzDOoUAZmIzEWtrJDRlKpVrRi0mknJtvKyV1dt5JuyfMxXx1ejRjBprhln5StdZbrux8tqbOpZaiuGpomJw1NiLE0lalTB5W1r6htQfWX+aSyxOKrwgoNa1WE5Zt+W1VqNal9jzVk9sZf0kVGNGnLy43jFpW4ZLa17eKPHieDFNajU8tQhcQlHME0OYE5/X1At46yHhpGc6cZO2y+7uySv2kpOhhb2VL/APR+/wBSPtsbYycvQYJUQ+kMLlAABSC1CWs+5tw06p6YnStSNKpZRzhq5XWUrx5dZ8LD4e6tTae3z0/VbPZs3bzpeNI1ubA0qgvvtcoLm3VrOOwMHOrCMdusvebWIkowk3wZ8sLRUEMoUFqzBiLG5RXUnMAM1yCb94m/pnFOriJQ3RyXqv8ADsNfAUlCmpb3+5C8PukVPs6fAy0vB/8AdS/PL/1IXS/pL5L3m34wOm1fZp/CVvR8354IsXo76GubJyexPGIAgCAIAgCAIAgCAZgwyQl6FHCDAgCAIAgCAIAgCAIBWbM+az98p+lqSBp/fkv7P6h6P7PtKzgF0ev/ANdvykleeEL7zpfkX+6ZO6G+wlz9yKNt9EgX6rfSvlsvgWCX8Jzmg63i8U0/xZe9ey3abGkaevRvwzNJwmx3o2HpBWzvyqopP8a075nPcQP8QktoTQbxulatF+TGKk7rdfzfanyTPDE4rVwkJbW7fuSmGXF4dBVOFL03RWDA7lvcEgBiN19QN4krVwWjqlZ0KeKSlF2estr2OzyT5Xeyx6YnSOKr0oOdPJLK3B22rPh6xwVTNVWo4UZFIQ3BIqXW9l1LMF5Rhpa6jrE2NLYdYDBOjTbcqjTlk7alnbylkk5uN872tc862kp4+rGc0koKytxyu+dllkerg/QArYtHqgooKVLg5aqmqbuzEHKAEc37WGvb6adxzqYHAulG07a0WlZppJJR2Xu7ZLKyWWw0sLTtUqKTy2PrV9/YfbZWHTEs1LENW5SlQ5BSoFTNRY3W5VTzxnHlv1DWi9NU/o+ri8Io6lR6zTvFxmvOtGTT1W1dNb8tmrfcwVZv/TntVrb7rds9Z+Nt0mwD2pLUValLDgszKcwoWApjKNDzVJ1NwfGbfRnR9DS6m6803DWtFX/EvOd9qTbtbes2fOkMTUotKKtff23t87ixbFcpyNSnqpptWuCL5BlYWHWb5bjsVuuwPM6Kwc6GKqKrk6V0+ea+LPfG1lOjHV/F+zPtQTKtNfo1HX3Bxf8ApIWtU8ZUnPjn3tG9ShqQjFbsiB4fdJqfZ0+BlyeD/wC61+eX/qc3pf0l8l7zb8YHTavs0/hK3o+b88EWL0d9DXNk5PYnjEAQBAEAQBAEAQBAMwYZIS8yjhMmBAEAQBAEAQBAEAQCs2Z81n75T9LUkDT+/Jf2f1D0f2faVvAIH0evp/8Aoa3f8kkrvwgtPSlNLdBf7pE9odf6EufuRvNoYpaKB3YKFpMbntsAAAN5uQABORwFKrUxEVSV3rL23z4LLNvYiQruCpvWeVmSvDKkRiaNVgpw7UwyCqwpobXvTsSGOgQkgant3S1tHzoxw1anGUoVJvzoK8rWstuWWa2q17pracu29aN80tzNpsThOKhCVMudmqsMisFp0KdMEMc2pvY20HgLa17jtC+fPC3cIaqvJq7lJ23Zevde+Z0yqVaSisRHVcrtLqSv89xr9j4FNomvWr0/7SulNB6pREGYi467WBPaJ0Gl8XX0D4jBYSo1KEHKds05Se9PJpblbJMi8PSji9apUW12XJHow/BTDJlds1X5JqoViLC2Q5bKBfeRr3TSxHTLSlePi01DPVvFWb273e2xebY9o6Mox8p578+w8mBc7Px7URpQrVFAXcAKl+TIHVYkr4eUlcVQhpno9HFv7agmm+Ntt+N1aV+N+LPCnJ4XGOn+GXv2fA83CPhEa4yoAadijqyhslRWNqlNxrqCPCw7TNfQGjaOBxa+lTlTnZSjKLtdNJ2lrJq3vunuNzFUsRicM6tGOtG9mkru+exLPLLdsaayM8HdpU8NRLVGzCpiqYCA5mRUuxqqu9Te4N7ZlYWvJ/TeH+tK1SngdVycNuWfb22XW+BE0lLDSi68WknezT9jLPC11qLTZGDqa1WxBuD/AGkqjE4eph6sqVWLUkldPsOjp1IzipReV/iQfD4f8S/2dPg37S4fB9JPRduE37InN6XX/U9i95t+MDptX2afwlcUfN+eCLF6O+hrmycnsTxiAIAgCAIAgCAIAgGYMMkJeZRwmTAgCAIAgCAIAgCAIBWbLH/xbffKfpXkBTa+vGv/AIf1D0f2faUGwNs0cLg2DPeo9WoVRdW1AUEj+Ec0m5nGdIdC4vS2nHGjC0YqKcn5vHbvedrK77CXweKp4fC+U823lvNTt3bz4lgyg0VVSoCsbkHfdha47t06PQ/RilovDzdS1Sbu81ls7X2u9ty46WJxn0iovwrZlt92fA8b4kCmhcVGrcoQ73zKaVrJoedmv3nfOJnq1Vt8rr9nV3Hd4d18HO7SVLZaMWrPi8vKvs27WuFz5UEeo9qdy7sUWxsSG5trjqsde4md/gKOFweh1UxMfJS15XW+9125K3XY43SuIqYnSE3B3z1VyWXdtfadMwGDGGppTFiKVFmY231Gvzh48/3iU5j8bPHYmeJntqS7luXZkuwmKNJUYKC/CvX83PXlymmP5TT/AMIP/hNBPWUmufz3ns1ZpPl89xOcLtlGrRDqC1ShdGA1LUtPeQLN5t2zsOiOmIYPGOhW+yrcdilu7NsX2N7CM0jhnUpa8fOj7PnMhGrCndjuy26t/Vv0nedKsB42lCulnF2fJ/v7T46P6SWEqTjJ5SWX5ls25bL9yR9K1QstMlVQhBnCknM+lm5xNuvd2zmdEVNTHUvErO9ua332biZ0hRrywVSWJqXTWtbLyZbrPN23eo22wNvNhTlIzUTUViOtToCy+XV8Nb9L0l6Lw0nevTdqqjbqlwT4dT7zlcHjpUPJfm37jPDXEJXqh6LrUVsKqjLqQwZ+aV3hucNDrrPDoLQrYTC1aGIg4SjO+eWTSV1ua8l5rI+9KThVqxnB3TXxNzxgdNq+zT+Ermh5vzwRYnR30Nc2Tk9ieMQBAEAQBAEAQBAEAzBhkhL0KOEGBAEAQBAEAQBAEAQC74N4Zqmx8YV15PaNGq3sCnlJ8s9/AGclXxlOh0ipQn/3Kbiues367WXWe6i3SdtzNLOuNcQD6UKdFlqrW3Gg3J6E/LBlK7urRhrprOcx+haTqwq0Keet5Wdk1vyvbuJCOkcQ6ToznePWlu67X9ZX8CcFQVOWDCpX1XKN9K+gUA9Z+lut3XvwvTbSONq4n6HKLhSWa4S/qb4LdHc9udiQ0XRpRh41O8tnIp3TQLfnO928Bq3lYBfMThYyu9ZbIrL3du8lWstXe/n9j6Yn1SRqVswtvJU3sPG1vOeVF+XbjkfdTzbrdmflzlOcaqQA3h1N4C+vce6fcVrLUe1bPevnfzMPJ6y2EHwj2fhsPiU1DUmbNUpDUoL3t2ZT9Hfa9tLWtro1pHH6R0ZOjUh5q1YzeyS4O/4l/FmuNms+cx9ClRrXg9uduBp9p1adSq7UlK0yVKqQFIGUA80Egag7jOo0ToyGFpLWglPPNJX28TVxGMrV8pzcl1ttdx5pLmqezZGGatXoU0F2evTUd3OFz4AXPlNHSeKhhcHVr1NkYt+rZ27D6hFykkin4wunVvBPhKQw32a7PYi1Oj3oa5sm5sE8YgCAIAgCAIAgCAIBmDDJCXmUaJkCAIAgCAIAgCAIAgHY+JOgtXB4xHUOj4jKynUMppgEGUz4Rq06OkKFWm7Sik01uak7Ehg0nFpng4QcXeJoMThh6RRvoLgVVHYwNg3iNT2TpdCeELA4qmoY1+Kqb3nqvrTz1eT2cTxq4SUXeOaI6tSZGKurI43qylWHip1nfUa1OtBTpSUovemmu9Go01kz8T0BsNi7VbCVOUVFe4ykG45vcw3HvsZA9INBR0vQVKU3FxzVs1frW/saNnCYp4eeslc6Ts6tyyLVKlM6KVVrXVCL626zv93ZKIxlJUKkqEZKWq2rrY31dXA6yjLXiqjVrnrmoexptt7W9CS/Jl7tanbRRpfKzdVtbC263YbdDoTQ0tMYlU4zUbK8r7eaW/r4PN7jQxWK+jQzV77P3OcYirnZnKqpZixCjKoJ32HVL1wWFWFw8KCk5KKteW33HK1J68nK1r8D5zaPk2Oxth4nGm2HpNUF7FvVRT3udPIayJ0pp3AaMjfFVFF7ltk+UVn27Os+4Upz81HTOBfAb0J+XrutSuFIQKDlpXFmIY6s28XsNCe2U90s6bvStL6LhYuNLe3tlbYrLYt9ru7tssSNDDeLetLaSvGH06t4J8J44b7NdnsRYXR70Nc2Tc2CeMQBAEAQBAEAQBAEAzBhkhL0KOEGBAEAQBAEAQBAEAQDtHEV0XE/ax+WJSvhM9Mpfl97JDBbGdLlZG8ePaWyqGKXLXopVHVmAJXvVt4PhN/AaUxmAnr4Wo4Pqe3mtj7UfEoRmrSRFbX4sKTXOFrNSP0anyieGb1h4m8sLRnhNxMGo46kprjHyX3ea/8A6mpPBJ+ayD2vwcxeDvy1Bgg/jXn0/HON396xll6L6SaM0lZYeqtZ/heUu57ey66zTqUZw2o/Gxtu1sL6jZqd7lG9U33kHep8P6zW030WwWk05NalT+Je9bH7es98NjquHyWa4P5yN/i+HAyjkqJFQjUuRlU92U3b+k43B+Dut45/SaqUF/DtfflH1+8kqmmVq+RHPr2fv6iYxeMr4pxnZ61Q6KoF/JKaj4C8sDAaKwGiaL8VFQW+Unn2yf7Ih62Iq15Xm7/PAoNkcX2OxFi6rhkPXUN2t2imuvkxE57SfhA0Tg7xpt1Zf0bP8nl3ax9wwlSW3IuticX2Dw9jUU4qp21AMo8Ke733MrfS3T7SmNvGjLxUOENvbLb3WN2nhYR25lZTQKAFAUDcALAeAnFTnKcnKTu3xNhKx+p8GTj/ABh9OreCfCd3hvs12exHb9HvQ1zZNzYJ4xAEAQBAEAQBAEAQDMGGSEvMo4TJgQBAEAQBAEAQBAEA7RxFdFxP2sfliUr4TF/1dJ/0++RIYLYzpcrI3hAEAETIJvbPAjA4q5NLkah/jpHkzftK+qx8ROr0X000vgLRjU14r8M/KXf5y7Ga88NTnu7jRYHitoq5NbEVKtPNzVVRTJXsdrm/ladJi/Cdip00sPRjCW9tuWfUrL13954xwUU82WWydi4fCLloUUp6AEgXZrfSc6t5mcFpLTON0jPXxVRy6r5LlHYjbhTjBWij3yMPsQBAEA49xgn/AI6r4J8J2+Bk5UE385HcdH/RFzZOTcJ0xAEAQBAEAQBAEAQDMGGSEvQo4QYEAQBAEAQBAEAQBAO0cRXRcT9rH5YlLeEv0ql+X3yJDB7GdLlYm8IAgCAIAgCAIAgCAIBx3jA6dV8E+E7XR3o8TudAeiLm/cTs3icMQBAEAQBAEAQBAEAzBhkgZehRwgwIAgCAIAgCAIAgCAdo4iui4n7WPyxKW8JnpVL8vvkSGD2M6XKxN4QBAEAQBAEAQBAEAQDjvGB02r4J8J2ujvR4nc6A9EXN+4nZvE4YgCAIAgCAIAgCAIBmDDJCXoUaIAgCAIAgCAIAgCAIB2jiK6LiftY/LEpfwmelUvyr2yJDB7GdLlYG8IAgCAIAgCAIAgCAIBx3jA6bV8E+E7XR3o8TudAeiLmydm8ThiAIAgCAIAgCAIAgCD5ZIy87lHiZMCAIAgCAIAgCAIAgHaOIrouJ+1j8tZS3hL9Kp/lXtkSGD2M6XKxN4QBAEAQBAEAQBAEAQDjvGB06r4J8J22jvR4nc6A9EXNk7N0mrmLwZQgyIAgCAIAgCDAvBhsQG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702" name="Picture 6" descr="http://draculascastle.com/images/romanianfla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7562" y="4338000"/>
            <a:ext cx="3856438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4427984" y="620688"/>
            <a:ext cx="4464496" cy="2304256"/>
          </a:xfrm>
          <a:prstGeom prst="wedgeRoundRectCallout">
            <a:avLst>
              <a:gd name="adj1" fmla="val -57588"/>
              <a:gd name="adj2" fmla="val 9180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m’appelle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Alfonso.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J’habite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au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Équateur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suis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srgbClr val="FF0000"/>
                </a:solidFill>
                <a:latin typeface="Comic Sans MS" pitchFamily="66" charset="0"/>
              </a:rPr>
              <a:t>Équatorien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700" name="AutoShape 4" descr="data:image/jpeg;base64,/9j/4AAQSkZJRgABAQAAAQABAAD/2wCEAAkGBxEPEhETERASEBAUDQ8RFBcXFBURFxIQFRQYGBUSFhMYHCghGRolJxQVIjEjJSk3LjAuGh8/OD8uNyotMSwBCgoKDg0OGxAQGzMlICQ0Nyw2NywwKzc0NC83LysxLzcyLCwsLCwtMDc1LC4sLCwvLS80LywrLC8wLCwsLSwsL//AABEIALUBFgMBEQACEQEDEQH/xAAbAAEBAAMBAQEAAAAAAAAAAAAABgEFBwQDAv/EAEgQAAIBAgMCCgUKAwYGAwAAAAECAAMRBBIhBTEGBxMiNEFRYXGBFDJykbEjNVJTdHWSs7TRQmKhM4KiweHwJGNzssLxJUNE/8QAGwEBAAIDAQEAAAAAAAAAAAAAAAUHAQQGAwL/xABFEQACAQICBgQKCAUDBAMAAAAAAQIDEQQhBRIxQVFxBmGBkQcTIjI0obHB0fAUFTM1QnLD4VJTYnOSI7LxJEOCwmOio//aAAwDAQACEQMRAD8A5HLS6zSEAQBAEAQBAEAQBAEA7TxF9FxP2sfliUt4TfS6X5V7ZEhg9jOlSsTeEAQBAEAQBAEAQBAEA47xgdNq+CfCdto30eJ2+gF/0i5snZuk6IAgyIAgCAIAgCAIBi0yj5ZIy89xR4gwIAgCAIAgCAIAgCAdo4iui4n7WPyxKW8JnpdL8q9siQwexnS5WJvCAIAgCAIAgCAIAgCAcd4wOnVfBPhO10d6PE7jQHovaydm8TpiAIAgCAIAgCAIAgGYMMkDL03FHCDAgCAIAgCAIAgCAIB2XiQrKmFxJZlUHFgC5AueTHbKb8I1CrWxdNU4uTUVsTe+XA38G0k7nRvTqX1tP8a/vK4+rsX/ACpf4y+Bu68eI9OpfW0/xr+8fV2L/lS/xl8Brx4j06l9bT/Gv7x9XYv+VL/GXwGvHiDj6P11P8a/vMrRuMeyjP8Axl8Brx4mBtCif/up/jX94ejcYttGf+MvgNePEz6dS+tp/jX95j6uxf8AKl/jL4DXjxHp1L62n+Nf3j6uxf8AKl/jL4DXjxHp1L62n+Nf3j6uxf8AKl/jL4DXjxHp1L62n+Nf3j6uxf8AKl/jL4DXjxHp1L62n+Nf3j6uxf8AKl/jL4DXjxHp1L62n+Nf3j6uxf8AKl/jL4DXjxOTcYHTqvgnwnV4GLjQSfzkjuuj7/6Rc2Tk3CdMQBAEAQBAEAQBAEAzBhkgZehRwgwIAgCAIAgCAIAgCAVezRfZZ++U/SvIGn9+S/s/qH2/s+08fJjsHunQaz4nlZDIOwe6NZ8RZDIOwe6NZ8RZHt2PhKdSood0pgVaIAZWblczaoMoNtwGunOEgekGPxWGw0/E05SvGT1otLUssm79+WeTNrC0oTmtZpZrJrafraOzlFRlo2r/ACta606bk0rNopBXXeRppzTNbRGm5fRoPGrxa1ItSqTXltrNrPk88/KWR9YjDLxjVLys3kk8vn3HwxOzKtIXqUHRe1qZA8zawkphtN4DEzVOjXjKT3KSv2LeeM8NVgryg0uR58g7B7pJ6z4njZDIOwe6NZ8RZDIOwe6NZ8RZDIOwe6NZ8RZHzroMraD1T1d0+ot3WYsi24wOm1fZp/CUDR8354Itfo76GubJ2exPGIAgCAIAgCAIAgCAZgwyQMvQo4QYEAQBAEAQBAEAQBAKzZnzWfvlP0tSQNP78l/Z/UPR/Z9p4ybSfPI2OE2FiqoDJQcqdxOVL/jInPYvpXonCzcJ1k2v4U5etJr1m3TwOIqK8YZdeXtPjtDZtbDkctTZL7joVJ7Myki/de829G6dwGkbrDVE2t2afc7O3WedbC1aP2kbfPE8+HW70wLgmrTUEXFmZgFa41Fr38prdJXXWAm6OzPW/LZ3/fqNrRUsPHEKVeOsty/qurX6tpuNiCua1alSIJztnBqunKFH1YWsSdDvvcMb3ErfSGGq0cNSxOIi9RparaTsmsltequGzZlY6V4jA4hunBakrvzPfeMU+978y9w2Gy0wGBbmWdb51JO8DMBpv7JyVat4yq3HLg9lu4+YUtSFnnzOdcIcAuHrFU0RhnVbHmAkjLc7wCCO0W1HbdnRTS1bH4T/AFleUPJcrryuDttva13se1Pbbl8dQjSqeTsfqNYTOnbSV2aZt8LwbxVRc2Raa9RqNyd/KxI8xOUxnTTRWGnqKTqNfwK6720n2Nm9T0bXmr2tzyPNtLZFfDf2tMhfpDnL4ZhuPcZIaM6R6P0i9WhU8r+GWT7Fv7LnlXwdaj56y47jXV/Vb2T8JPR2o1WWvGB02r7NP4SgqPm/PBFr9HfQ1zZOT2J4xAEAQBAEAQBAEAQDMGGSBl6FHCDAgCAIAgCAIAgCAIBWbM+az98p+lqSBp/fkv7P6h6P7PtN3wK2ars1Z1DBXCUwdxq2zFv7osb+PWBOY6daWnDVwNKWrda02v4diXbndb8t1yT0Vh1JurJXtkuZbmkNMxzE9p0J7l3f5yq3Nu+orJfO0n0l+J5nxqUkcZSM1Ny1NlNyObm3dnqkad3ZPelXqUpKcXqzjaSa27vj7j4lGMsnmnkc6p4EpjEoi5y42moPXlFQEE+WsuqtpP6T0dni5bZUpX5tOL9ZzEaGpi1T4S99z3bJwzjH1CAS1GtintY84nlAo7r5vG17d0FpjHUn0dw9F/8AcjBctXVv23Vuq+fXsYeEljJyW5yftsWZxF1B38zPTOoLFBzsx6ibkeF5WqoqMnzs+3Zbjb4E3426XK67CM4cEnEA823JAbrMrD1lY9e9SO5usWloeD9JYSqr53XK25rnmnyIPSzbqp9Q4FYVWrNUfUUafKAfzHQHysfO3ZPTp9j6lHCU8NDLxrab6lbLtur9StvGiaSnVc3+FfPsLukgBswvUyAlrXve4IB7NN3eJUdSb1bxdo3tY6KMVfPaDRUqcgFiCMtua4O8EbvP/wBRGpNTSk9m/euTDjFq6X7nM+FGzxh6jhL8m1PlKd+pWvdPIgj3S9eielp6RwadV3qQerLr4PtXrucrj8OqNW0djzRRcYHTavs0/hKno+b88EWV0d9DXNk5PYnjEAQBAEAQBAEAQBAMwYZIGXoUcIMCAIAgCAIAgCAIAgFZsz5rP3yn6WpIGn9+S/s/qHo/s+0r+DCFcLTA0Z2ZQQdRnqHOw7wqrbvErHpTPxml60nsjbb1RVlyvcncF5NCMVtfvbv6jepWu7WF7AIg7RYFn7lN1F/5dN85mVK0EnlvfuXPf25kgp3k7dnx+eB56fKKg3G2ILX0GdWrEkgD+ViT227zPSfipSdtrVrcLLjzVuo+Y66ir8e/MjuEuBq0cUaoUurVVrIwBYEgg5TbdYj3Wlo9G9IYLGaG+g1JRhKMXBptLbfylfbt7HwyIPG0alPE+NSbTd18DdcF8KwpVKjqUerig7X5pCswAUDebh2N9PX01nI9JcVTeKhh6MlKFKCjG2abSu3w2pcfNzN7BU34uUpKzlK77d3rN1WS4rdStTbL3ZAQSOrfYic2pOLhbann2/Njdkk1K+9O3Z83JPhzhG5dXCMxNIBiqsRdSbG40BN7W383wli9A9IYenRq0pyUc7rWaWW9Z22PP/y5kRpWlN1FJK+W5Hp4K7Nq0adeq6lC9I06aMCpbmli7DeB/XRu6aHTLTGGx9elh6DUo03rSkuLsrJ79m7a2uDPbR2HqUoSqSVm8kins/KBjrlpFernXIzMB5L7j23nDXpOnqre78uHv9T3Ep5evd7l3n4WpdaoXnWZ3TvIIfLbuY2859Thqzi5dSfs9aPmM7xklzXzzJTjAylKbLqL1ip7UdEe/hcmWF4PNaOIrRf8MbrrTkvYROl7OMWuL9aTPTxgdNq+zT+E5Oj5vzwR3nR30Nc2Tk9ieMQBAEAQBAEAQBAEAzBhkgZehRwgwIAgCAIAgCAIAgCAVmzPms/fKfpakgaf35L+z+oej+z7Sv4LfKYNiwsUzoLEr6qg3uNbm4B7h3m9YdLKc8LpVxvfX8vvbsuxbP8Agn9HpTw93uyKGoyq47qTk235Qy2HxtOUipyh2/Ek20n2Guxe0hQoU6rqXCLTzZSNajDLYE7wMxv5d8ldH6Mnj8Z9FpNJzvbWvsV5Z2TedsjVq4hUqSqS2K2zi8jU1eGdJQCFdQVLECpROWxIykG+Vja+UbwRJeXRLExlKNScfJko3calndXvdR83c5PJGt9Z07JpPPPbH4n4ThbSAbNRq2FS1iyghmzX3m+YZSO0XHfNqPQ7GTrQhTqwetHW1o3cbK3COSd8srOzzueb0lSs9aL5ZfE/ScLKFiWovlW9g2WyrvPl/kAPGM0hoPE4Kv4lzTlk21fO+zbb/kl8DhvpeH8erKKv5z2W27E/+D90eE6srVVoYgoAq35vM3lQTu1zD1u6+pmnPATvqOUb7fZnbszsfcMM215Su1kr2fVu33yTs+R+8Fwso1SoFKoeUIS7MDa5sQR1d4HZPKro6rC95JWzyR7wwU5UfHRaas97vltWa27rcTfJVtUpo3rGk4PeVK699+cb9x69JoypXpynHZde/wBmRpKdpKL22+AsHRRrblCNCVIOYg2I1B37p8RlKnNvq+BlpTjYiOMCqRUFIABFoZx4sWBHhzZang9w7lTnim9r1H2arT9fq6zn9LtRmqa2Wv7TY8YHTavs0/hOIo+b88EWD0d9DXNk5PYnjEAQBAEAQBAEAQBAMwYZIGXoUcIMCAIAgCAIAgCAIAgFZsz5rP3yn6WpIGn9+S/s/qHo/s+0rOChK4J7b3rVALa6WAOn91pXXTK1XTeqvwxiu3Nr2onNHy1MI31v9yhSj8oGJuWUkjq5pGW3bbMe6+s46dW0HCOxd/Xy2c7ZEnGmtfXe81XCenmwarbQ1MMtt2hdRJno1VlT0p4xPNRqPupzZrY+Oth7da9qNNtDC0nq0i6WdAjhPk7Mim4zIiXtoNb9ZA6ryeG0hXhhKlJeVCb2vWbUuKbdr2vl27mRtWC107Zrls5L4n0p29Ir1CoaqwF1IU2XIAWUEGwNhrf/AE+amMq/QKWFTahBt3Tau2282mldZ2Vr77n3Hyq0p2zfV7CQ2hcJUUUySWqJZf4er3CTOlpa2LpzlL8EHd7/ACUTuj3NaInThTctZyjaO41CbYroClyu4EduXdcbjbWazw1KWdvlkV9b4unJXtrQyzWatlb23y9xuuC7Pnph0Zfl0a56yXG4SP0hquLae63qOi0Y60cFUp1abXnSu99+COt1UDOt/oP4jnJuPVunHwqShF2+dpoyipPP52HiDGlTQ6sGdHva9ixzPoo9o33b7zbSVeb3NJr1WXwNfOlFb1t+JG8YaEV79Rwi28mqS1fB1NfQJw3qo/XGPwITTC/1k+r3s2fGB02r7NP4Sv6Pm/PBFg9HfQ1zZOT2J4xAEAQBAEAQBAEAQDMGGSEvQo4QYEAQBAEAQBAEAQBAKzZnzWfvlP0tSQNP78l/Z/UPR/Z9pWcCap9GqnfyVWpktv8AVWp277n3AdkrzpnFYbTVOpF+cozfY3HutHvbe8m9HLxmFnF9a9X7lHS9ddbjI5HeCy6+Fww8pzemqHi68pLZKz9t/j2m3o+pr00ntWRqeE9TJhFY6hauFY232DqTb3TZ6NUpVtJ+LhtlGolzdOaRnHzUMPrPc4+1Ebszar1MUz1n5GmyrTuGAGRbZAzH1VuoJPee3TuMb0erYbRzp06etqO6td3bylLVV7u1lFblntIWni4zq3k7X+UuV82xtHar0sVek3L0lumrCwVirVApGpFwSOoaAWE88H0frYrR8YSpODnm75WauoScXn5rakrZ+de4ljI06t1K9suzf69ncMA1F3qNVzBC1Rhbfdm7txAJ33FxqDumvpenCliI0622NOC7VGz/AGOl0a8dPARlgrZzk3s2Xy25W47ybxeAdq98l1LIT2EC2bXq65oU68FRs3mhjtF4ippLWjTbi2nfK27W5b8nmVlHk8+FyXLZ0NS9wRU5XQdmW2W1td97aCR2I1PEPV22d+59hOTeKbr+NT1bPV821rcfOu+vJHRT66+w/wAUnJfgfZ7yF/F89Rqq+NdeRCqQi5Cxta9l1FzuHXffodw1PR4fQzdGpUqZSadl61fnst2kZUxqVSMI7Fa/sJDh8x5Yp/CmHAXTcDc2v2dg6pYfg/pL6DKtfOUrPhlv5u+fGyIzSztW1eCNtxgdNq+zT+Eryj5vzwRYfR30Nc2Tk9ieMQBAEAQBAEAQBAEAzBhkgZehRwgwIAgCAIAgCAIAgCAVmzPms/fKfpakgaf35L+z+oej+z7Sr4CC+GxA7az/AJSSvfCA7aUpP+hf7pk7of0efN+xFLRXUHruU8FOqL7qZP8AeEhcevHaNpVV+HJ/7X60u8+8M/F4ucOP/Pv9Rp+FAvg/OlIvAO2K7ycwS1qsFz2/lZJYDC8qvM5FkJQVSciOh/5bVLhtwN1IOtjadROqoZONr7Mm/XtXd1mnXxNSN1KV5J5NNKNuSyl234WMbbwdKlVdaXORSg/hbnEG6lvG3+9/hQcp01KorN8++xv4bF1pJJWebSyXlNWbTdrLK9nln69JVZRmYgWsW3DcP9j3yz9E0FgsCvG8Nd372u63rON0riI4rGTqR2XsuSy9e3tNe+1VIXmIpAVSFW11G9j2se3u3SGoaVdHNZ60m2pXbSf8LySXBZ25GvKCl2I2OxMatbEIRTSnbFUCAq5VC8ou4XNv9ZsLFU62jMVTtnGE2r7WtWWb6+PYZpxtWg+te1HYcTv10HJVe76PXKVotpprivedZNXy6meGlXFVtwbMnJg71ZbX1XqIGhv2W6te/wAXio4Wm6st27i/nac3QourNRIrh4LYhxvth6Y13nQzqegGei//ADl7j50t6R2L3m44wOm1fZp/CVtR8354IsXo76GubJyexPGIAgCAIAgCAIAgCAZgwyQMvQo4QYEAQBAEAQBAEAQBAKzZnzWfvlP0tSQNP78l/Z/UPR/Z9pWcAuj1/wDrt+UkrzwhfedL8i/3TJ3Q32EufuRSKP8AsDfhsWPuRF85C6Nfj8HWocM13Zetes+8X/p16dTs+e81+2sNyuGCHccl7C+gFzp5SKwctXEXJNV3QSmle3HrTRO4agtQnJVq5UIKqalxSvlDXVhY353Vbf2ScnKcVeSWfBbdvDs3mq6mrFXppZXzTV1ly712mv2xSo5ajgkMatNQoy6MzDOoUAZmIzEWtrJDRlKpVrRi0mknJtvKyV1dt5JuyfMxXx1ejRjBprhln5StdZbrux8tqbOpZaiuGpomJw1NiLE0lalTB5W1r6htQfWX+aSyxOKrwgoNa1WE5Zt+W1VqNal9jzVk9sZf0kVGNGnLy43jFpW4ZLa17eKPHieDFNajU8tQhcQlHME0OYE5/X1At46yHhpGc6cZO2y+7uySv2kpOhhb2VL/APR+/wBSPtsbYycvQYJUQ+kMLlAABSC1CWs+5tw06p6YnStSNKpZRzhq5XWUrx5dZ8LD4e6tTae3z0/VbPZs3bzpeNI1ubA0qgvvtcoLm3VrOOwMHOrCMdusvebWIkowk3wZ8sLRUEMoUFqzBiLG5RXUnMAM1yCb94m/pnFOriJQ3RyXqv8ADsNfAUlCmpb3+5C8PukVPs6fAy0vB/8AdS/PL/1IXS/pL5L3m34wOm1fZp/CVvR8354IsXo76GubJyexPGIAgCAIAgCAIAgCAZgwyQl6FHCDAgCAIAgCAIAgCAIBWbM+az98p+lqSBp/fkv7P6h6P7PtKzgF0ev/ANdvykleeEL7zpfkX+6ZO6G+wlz9yKNt9EgX6rfSvlsvgWCX8Jzmg63i8U0/xZe9ey3abGkaevRvwzNJwmx3o2HpBWzvyqopP8a075nPcQP8QktoTQbxulatF+TGKk7rdfzfanyTPDE4rVwkJbW7fuSmGXF4dBVOFL03RWDA7lvcEgBiN19QN4krVwWjqlZ0KeKSlF2estr2OzyT5Xeyx6YnSOKr0oOdPJLK3B22rPh6xwVTNVWo4UZFIQ3BIqXW9l1LMF5Rhpa6jrE2NLYdYDBOjTbcqjTlk7alnbylkk5uN872tc862kp4+rGc0koKytxyu+dllkerg/QArYtHqgooKVLg5aqmqbuzEHKAEc37WGvb6adxzqYHAulG07a0WlZppJJR2Xu7ZLKyWWw0sLTtUqKTy2PrV9/YfbZWHTEs1LENW5SlQ5BSoFTNRY3W5VTzxnHlv1DWi9NU/o+ri8Io6lR6zTvFxmvOtGTT1W1dNb8tmrfcwVZv/TntVrb7rds9Z+Nt0mwD2pLUValLDgszKcwoWApjKNDzVJ1NwfGbfRnR9DS6m6803DWtFX/EvOd9qTbtbes2fOkMTUotKKtff23t87ixbFcpyNSnqpptWuCL5BlYWHWb5bjsVuuwPM6Kwc6GKqKrk6V0+ea+LPfG1lOjHV/F+zPtQTKtNfo1HX3Bxf8ApIWtU8ZUnPjn3tG9ShqQjFbsiB4fdJqfZ0+BlyeD/wC61+eX/qc3pf0l8l7zb8YHTavs0/hK3o+b88EWL0d9DXNk5PYnjEAQBAEAQBAEAQBAMwYZIS8yjhMmBAEAQBAEAQBAEAQCs2Z81n75T9LUkDT+/Jf2f1D0f2faVvAIH0evp/8Aoa3f8kkrvwgtPSlNLdBf7pE9odf6EufuRvNoYpaKB3YKFpMbntsAAAN5uQABORwFKrUxEVSV3rL23z4LLNvYiQruCpvWeVmSvDKkRiaNVgpw7UwyCqwpobXvTsSGOgQkgant3S1tHzoxw1anGUoVJvzoK8rWstuWWa2q17pracu29aN80tzNpsThOKhCVMudmqsMisFp0KdMEMc2pvY20HgLa17jtC+fPC3cIaqvJq7lJ23Zevde+Z0yqVaSisRHVcrtLqSv89xr9j4FNomvWr0/7SulNB6pREGYi467WBPaJ0Gl8XX0D4jBYSo1KEHKds05Se9PJpblbJMi8PSji9apUW12XJHow/BTDJlds1X5JqoViLC2Q5bKBfeRr3TSxHTLSlePi01DPVvFWb273e2xebY9o6Mox8p578+w8mBc7Px7URpQrVFAXcAKl+TIHVYkr4eUlcVQhpno9HFv7agmm+Ntt+N1aV+N+LPCnJ4XGOn+GXv2fA83CPhEa4yoAadijqyhslRWNqlNxrqCPCw7TNfQGjaOBxa+lTlTnZSjKLtdNJ2lrJq3vunuNzFUsRicM6tGOtG9mkru+exLPLLdsaayM8HdpU8NRLVGzCpiqYCA5mRUuxqqu9Te4N7ZlYWvJ/TeH+tK1SngdVycNuWfb22XW+BE0lLDSi68WknezT9jLPC11qLTZGDqa1WxBuD/AGkqjE4eph6sqVWLUkldPsOjp1IzipReV/iQfD4f8S/2dPg37S4fB9JPRduE37InN6XX/U9i95t+MDptX2afwlcUfN+eCLF6O+hrmycnsTxiAIAgCAIAgCAIAgGYMMkJeZRwmTAgCAIAgCAIAgCAIBWbLH/xbffKfpXkBTa+vGv/AIf1D0f2faUGwNs0cLg2DPeo9WoVRdW1AUEj+Ec0m5nGdIdC4vS2nHGjC0YqKcn5vHbvedrK77CXweKp4fC+U823lvNTt3bz4lgyg0VVSoCsbkHfdha47t06PQ/RilovDzdS1Sbu81ls7X2u9ty46WJxn0iovwrZlt92fA8b4kCmhcVGrcoQ73zKaVrJoedmv3nfOJnq1Vt8rr9nV3Hd4d18HO7SVLZaMWrPi8vKvs27WuFz5UEeo9qdy7sUWxsSG5trjqsde4md/gKOFweh1UxMfJS15XW+9125K3XY43SuIqYnSE3B3z1VyWXdtfadMwGDGGppTFiKVFmY231Gvzh48/3iU5j8bPHYmeJntqS7luXZkuwmKNJUYKC/CvX83PXlymmP5TT/AMIP/hNBPWUmufz3ns1ZpPl89xOcLtlGrRDqC1ShdGA1LUtPeQLN5t2zsOiOmIYPGOhW+yrcdilu7NsX2N7CM0jhnUpa8fOj7PnMhGrCndjuy26t/Vv0nedKsB42lCulnF2fJ/v7T46P6SWEqTjJ5SWX5ls25bL9yR9K1QstMlVQhBnCknM+lm5xNuvd2zmdEVNTHUvErO9ua332biZ0hRrywVSWJqXTWtbLyZbrPN23eo22wNvNhTlIzUTUViOtToCy+XV8Nb9L0l6Lw0nevTdqqjbqlwT4dT7zlcHjpUPJfm37jPDXEJXqh6LrUVsKqjLqQwZ+aV3hucNDrrPDoLQrYTC1aGIg4SjO+eWTSV1ua8l5rI+9KThVqxnB3TXxNzxgdNq+zT+Ermh5vzwRYnR30Nc2Tk9ieMQBAEAQBAEAQBAEAzBhkhL0KOEGBAEAQBAEAQBAEAQC74N4Zqmx8YV15PaNGq3sCnlJ8s9/AGclXxlOh0ipQn/3Kbiues367WXWe6i3SdtzNLOuNcQD6UKdFlqrW3Gg3J6E/LBlK7urRhrprOcx+haTqwq0Keet5Wdk1vyvbuJCOkcQ6ToznePWlu67X9ZX8CcFQVOWDCpX1XKN9K+gUA9Z+lut3XvwvTbSONq4n6HKLhSWa4S/qb4LdHc9udiQ0XRpRh41O8tnIp3TQLfnO928Bq3lYBfMThYyu9ZbIrL3du8lWstXe/n9j6Yn1SRqVswtvJU3sPG1vOeVF+XbjkfdTzbrdmflzlOcaqQA3h1N4C+vce6fcVrLUe1bPevnfzMPJ6y2EHwj2fhsPiU1DUmbNUpDUoL3t2ZT9Hfa9tLWtro1pHH6R0ZOjUh5q1YzeyS4O/4l/FmuNms+cx9ClRrXg9uduBp9p1adSq7UlK0yVKqQFIGUA80Egag7jOo0ToyGFpLWglPPNJX28TVxGMrV8pzcl1ttdx5pLmqezZGGatXoU0F2evTUd3OFz4AXPlNHSeKhhcHVr1NkYt+rZ27D6hFykkin4wunVvBPhKQw32a7PYi1Oj3oa5sm5sE8YgCAIAgCAIAgCAIBmDDJCXmUaJkCAIAgCAIAgCAIAgHY+JOgtXB4xHUOj4jKynUMppgEGUz4Rq06OkKFWm7Sik01uak7Ehg0nFpng4QcXeJoMThh6RRvoLgVVHYwNg3iNT2TpdCeELA4qmoY1+Kqb3nqvrTz1eT2cTxq4SUXeOaI6tSZGKurI43qylWHip1nfUa1OtBTpSUovemmu9Go01kz8T0BsNi7VbCVOUVFe4ykG45vcw3HvsZA9INBR0vQVKU3FxzVs1frW/saNnCYp4eeslc6Ts6tyyLVKlM6KVVrXVCL626zv93ZKIxlJUKkqEZKWq2rrY31dXA6yjLXiqjVrnrmoexptt7W9CS/Jl7tanbRRpfKzdVtbC263YbdDoTQ0tMYlU4zUbK8r7eaW/r4PN7jQxWK+jQzV77P3OcYirnZnKqpZixCjKoJ32HVL1wWFWFw8KCk5KKteW33HK1J68nK1r8D5zaPk2Oxth4nGm2HpNUF7FvVRT3udPIayJ0pp3AaMjfFVFF7ltk+UVn27Os+4Upz81HTOBfAb0J+XrutSuFIQKDlpXFmIY6s28XsNCe2U90s6bvStL6LhYuNLe3tlbYrLYt9ru7tssSNDDeLetLaSvGH06t4J8J44b7NdnsRYXR70Nc2Tc2CeMQBAEAQBAEAQBAEAzBhkhL0KOEGBAEAQBAEAQBAEAQDtHEV0XE/ax+WJSvhM9Mpfl97JDBbGdLlZG8ePaWyqGKXLXopVHVmAJXvVt4PhN/AaUxmAnr4Wo4Pqe3mtj7UfEoRmrSRFbX4sKTXOFrNSP0anyieGb1h4m8sLRnhNxMGo46kprjHyX3ea/8A6mpPBJ+ayD2vwcxeDvy1Bgg/jXn0/HON396xll6L6SaM0lZYeqtZ/heUu57ey66zTqUZw2o/Gxtu1sL6jZqd7lG9U33kHep8P6zW030WwWk05NalT+Je9bH7es98NjquHyWa4P5yN/i+HAyjkqJFQjUuRlU92U3b+k43B+Dut45/SaqUF/DtfflH1+8kqmmVq+RHPr2fv6iYxeMr4pxnZ61Q6KoF/JKaj4C8sDAaKwGiaL8VFQW+Unn2yf7Ih62Iq15Xm7/PAoNkcX2OxFi6rhkPXUN2t2imuvkxE57SfhA0Tg7xpt1Zf0bP8nl3ax9wwlSW3IuticX2Dw9jUU4qp21AMo8Ke733MrfS3T7SmNvGjLxUOENvbLb3WN2nhYR25lZTQKAFAUDcALAeAnFTnKcnKTu3xNhKx+p8GTj/ABh9OreCfCd3hvs12exHb9HvQ1zZNzYJ4xAEAQBAEAQBAEAQDMGGSEvMo4TJgQBAEAQBAEAQBAEA7RxFdFxP2sfliUr4TF/1dJ/0++RIYLYzpcrI3hAEAETIJvbPAjA4q5NLkah/jpHkzftK+qx8ROr0X000vgLRjU14r8M/KXf5y7Ga88NTnu7jRYHitoq5NbEVKtPNzVVRTJXsdrm/ladJi/Cdip00sPRjCW9tuWfUrL13954xwUU82WWydi4fCLloUUp6AEgXZrfSc6t5mcFpLTON0jPXxVRy6r5LlHYjbhTjBWij3yMPsQBAEA49xgn/AI6r4J8J2+Bk5UE385HcdH/RFzZOTcJ0xAEAQBAEAQBAEAQDMGGSEvQo4QYEAQBAEAQBAEAQBAO0cRXRcT9rH5YlLeEv0ql+X3yJDB7GdLlYm8IAgCAIAgCAIAgCAIBx3jA6dV8E+E7XR3o8TudAeiLm/cTs3icMQBAEAQBAEAQBAEAzBhkgZehRwgwIAgCAIAgCAIAgCAdo4iui4n7WPyxKW8JnpVL8vvkSGD2M6XKxN4QBAEAQBAEAQBAEAQDjvGB02r4J8J2ujvR4nc6A9EXN+4nZvE4YgCAIAgCAIAgCAIBmDDJCXoUaIAgCAIAgCAIAgCAIB2jiK6LiftY/LEpfwmelUvyr2yJDB7GdLlYG8IAgCAIAgCAIAgCAIBx3jA6bV8E+E7XR3o8TudAeiLmydm8ThiAIAgCAIAgCAIAgCD5ZIy87lHiZMCAIAgCAIAgCAIAgHaOIrouJ+1j8tZS3hL9Kp/lXtkSGD2M6XKxN4QBAEAQBAEAQBAEAQDjvGB06r4J8J22jvR4nc6A9EXNk7N0mrmLwZQgyIAgCAIAgCDAvBhsQG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30724" name="Picture 4" descr="http://diariocorreo.pe/documents/10165/0/EPENSA-27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8000"/>
            <a:ext cx="3923928" cy="4680000"/>
          </a:xfrm>
          <a:prstGeom prst="rect">
            <a:avLst/>
          </a:prstGeom>
          <a:noFill/>
        </p:spPr>
      </p:pic>
      <p:pic>
        <p:nvPicPr>
          <p:cNvPr id="30726" name="Picture 6" descr="Flag of Ecuador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00" y="4338000"/>
            <a:ext cx="378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4427984" y="620688"/>
            <a:ext cx="4248472" cy="2520000"/>
          </a:xfrm>
          <a:prstGeom prst="wedgeRoundRectCallout">
            <a:avLst>
              <a:gd name="adj1" fmla="val -57588"/>
              <a:gd name="adj2" fmla="val 9180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m’appelle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Igor.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J’habite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en </a:t>
            </a:r>
            <a:r>
              <a:rPr lang="es-ES" sz="3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Russie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suis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srgbClr val="FF0000"/>
                </a:solidFill>
                <a:latin typeface="Comic Sans MS" pitchFamily="66" charset="0"/>
              </a:rPr>
              <a:t>Russe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700" name="AutoShape 4" descr="data:image/jpeg;base64,/9j/4AAQSkZJRgABAQAAAQABAAD/2wCEAAkGBxEPEhETERASEBAUDQ8RFBcXFBURFxIQFRQYGBUSFhMYHCghGRolJxQVIjEjJSk3LjAuGh8/OD8uNyotMSwBCgoKDg0OGxAQGzMlICQ0Nyw2NywwKzc0NC83LysxLzcyLCwsLCwtMDc1LC4sLCwvLS80LywrLC8wLCwsLSwsL//AABEIALUBFgMBEQACEQEDEQH/xAAbAAEBAAMBAQEAAAAAAAAAAAAABgEFBwQDAv/EAEgQAAIBAgMCCgUKAwYGAwAAAAECAAMRBBIhBTEGBxMiNEFRYXGBFDJykbEjNVJTdHWSs7TRQmKhM4KiweHwJGNzssLxJUNE/8QAGwEBAAIDAQEAAAAAAAAAAAAAAAUHAQQGAwL/xABFEQACAQICBgQKCAUDBAMAAAAAAQIDEQQhBRIxQVFxBmGBkQcTIjI0obHB0fAUFTM1QnLD4VJTYnOSI7LxJEOCwmOio//aAAwDAQACEQMRAD8A5HLS6zSEAQBAEAQBAEAQBAEA7TxF9FxP2sfliUt4TfS6X5V7ZEhg9jOlSsTeEAQBAEAQBAEAQBAEA47xgdNq+CfCdto30eJ2+gF/0i5snZuk6IAgyIAgCAIAgCAIBi0yj5ZIy89xR4gwIAgCAIAgCAIAgCAdo4iui4n7WPyxKW8JnpdL8q9siQwexnS5WJvCAIAgCAIAgCAIAgCAcd4wOnVfBPhO10d6PE7jQHovaydm8TpiAIAgCAIAgCAIAgGYMMkDL03FHCDAgCAIAgCAIAgCAIB2XiQrKmFxJZlUHFgC5AueTHbKb8I1CrWxdNU4uTUVsTe+XA38G0k7nRvTqX1tP8a/vK4+rsX/ACpf4y+Bu68eI9OpfW0/xr+8fV2L/lS/xl8Brx4j06l9bT/Gv7x9XYv+VL/GXwGvHiDj6P11P8a/vMrRuMeyjP8Axl8Brx4mBtCif/up/jX94ejcYttGf+MvgNePEz6dS+tp/jX95j6uxf8AKl/jL4DXjxHp1L62n+Nf3j6uxf8AKl/jL4DXjxHp1L62n+Nf3j6uxf8AKl/jL4DXjxHp1L62n+Nf3j6uxf8AKl/jL4DXjxHp1L62n+Nf3j6uxf8AKl/jL4DXjxHp1L62n+Nf3j6uxf8AKl/jL4DXjxOTcYHTqvgnwnV4GLjQSfzkjuuj7/6Rc2Tk3CdMQBAEAQBAEAQBAEAzBhkgZehRwgwIAgCAIAgCAIAgCAVezRfZZ++U/SvIGn9+S/s/qH2/s+08fJjsHunQaz4nlZDIOwe6NZ8RZDIOwe6NZ8RZHt2PhKdSood0pgVaIAZWblczaoMoNtwGunOEgekGPxWGw0/E05SvGT1otLUssm79+WeTNrC0oTmtZpZrJrafraOzlFRlo2r/ACta606bk0rNopBXXeRppzTNbRGm5fRoPGrxa1ItSqTXltrNrPk88/KWR9YjDLxjVLys3kk8vn3HwxOzKtIXqUHRe1qZA8zawkphtN4DEzVOjXjKT3KSv2LeeM8NVgryg0uR58g7B7pJ6z4njZDIOwe6NZ8RZDIOwe6NZ8RZDIOwe6NZ8RZHzroMraD1T1d0+ot3WYsi24wOm1fZp/CUDR8354Itfo76GubJ2exPGIAgCAIAgCAIAgCAZgwyQMvQo4QYEAQBAEAQBAEAQBAKzZnzWfvlP0tSQNP78l/Z/UPR/Z9p4ybSfPI2OE2FiqoDJQcqdxOVL/jInPYvpXonCzcJ1k2v4U5etJr1m3TwOIqK8YZdeXtPjtDZtbDkctTZL7joVJ7Myki/de829G6dwGkbrDVE2t2afc7O3WedbC1aP2kbfPE8+HW70wLgmrTUEXFmZgFa41Fr38prdJXXWAm6OzPW/LZ3/fqNrRUsPHEKVeOsty/qurX6tpuNiCua1alSIJztnBqunKFH1YWsSdDvvcMb3ErfSGGq0cNSxOIi9RparaTsmsltequGzZlY6V4jA4hunBakrvzPfeMU+978y9w2Gy0wGBbmWdb51JO8DMBpv7JyVat4yq3HLg9lu4+YUtSFnnzOdcIcAuHrFU0RhnVbHmAkjLc7wCCO0W1HbdnRTS1bH4T/AFleUPJcrryuDttva13se1Pbbl8dQjSqeTsfqNYTOnbSV2aZt8LwbxVRc2Raa9RqNyd/KxI8xOUxnTTRWGnqKTqNfwK6720n2Nm9T0bXmr2tzyPNtLZFfDf2tMhfpDnL4ZhuPcZIaM6R6P0i9WhU8r+GWT7Fv7LnlXwdaj56y47jXV/Vb2T8JPR2o1WWvGB02r7NP4SgqPm/PBFr9HfQ1zZOT2J4xAEAQBAEAQBAEAQDMGGSBl6FHCDAgCAIAgCAIAgCAIBWbM+az98p+lqSBp/fkv7P6h6P7PtN3wK2ars1Z1DBXCUwdxq2zFv7osb+PWBOY6daWnDVwNKWrda02v4diXbndb8t1yT0Vh1JurJXtkuZbmkNMxzE9p0J7l3f5yq3Nu+orJfO0n0l+J5nxqUkcZSM1Ny1NlNyObm3dnqkad3ZPelXqUpKcXqzjaSa27vj7j4lGMsnmnkc6p4EpjEoi5y42moPXlFQEE+WsuqtpP6T0dni5bZUpX5tOL9ZzEaGpi1T4S99z3bJwzjH1CAS1GtintY84nlAo7r5vG17d0FpjHUn0dw9F/8AcjBctXVv23Vuq+fXsYeEljJyW5yftsWZxF1B38zPTOoLFBzsx6ibkeF5WqoqMnzs+3Zbjb4E3426XK67CM4cEnEA823JAbrMrD1lY9e9SO5usWloeD9JYSqr53XK25rnmnyIPSzbqp9Q4FYVWrNUfUUafKAfzHQHysfO3ZPTp9j6lHCU8NDLxrab6lbLtur9StvGiaSnVc3+FfPsLukgBswvUyAlrXve4IB7NN3eJUdSb1bxdo3tY6KMVfPaDRUqcgFiCMtua4O8EbvP/wBRGpNTSk9m/euTDjFq6X7nM+FGzxh6jhL8m1PlKd+pWvdPIgj3S9eielp6RwadV3qQerLr4PtXrucrj8OqNW0djzRRcYHTavs0/hKno+b88EWV0d9DXNk5PYnjEAQBAEAQBAEAQBAMwYZIGXoUcIMCAIAgCAIAgCAIAgFZsz5rP3yn6WpIGn9+S/s/qHo/s+0r+DCFcLTA0Z2ZQQdRnqHOw7wqrbvErHpTPxml60nsjbb1RVlyvcncF5NCMVtfvbv6jepWu7WF7AIg7RYFn7lN1F/5dN85mVK0EnlvfuXPf25kgp3k7dnx+eB56fKKg3G2ILX0GdWrEkgD+ViT227zPSfipSdtrVrcLLjzVuo+Y66ir8e/MjuEuBq0cUaoUurVVrIwBYEgg5TbdYj3Wlo9G9IYLGaG+g1JRhKMXBptLbfylfbt7HwyIPG0alPE+NSbTd18DdcF8KwpVKjqUerig7X5pCswAUDebh2N9PX01nI9JcVTeKhh6MlKFKCjG2abSu3w2pcfNzN7BU34uUpKzlK77d3rN1WS4rdStTbL3ZAQSOrfYic2pOLhbann2/Njdkk1K+9O3Z83JPhzhG5dXCMxNIBiqsRdSbG40BN7W383wli9A9IYenRq0pyUc7rWaWW9Z22PP/y5kRpWlN1FJK+W5Hp4K7Nq0adeq6lC9I06aMCpbmli7DeB/XRu6aHTLTGGx9elh6DUo03rSkuLsrJ79m7a2uDPbR2HqUoSqSVm8kins/KBjrlpFernXIzMB5L7j23nDXpOnqre78uHv9T3Ep5evd7l3n4WpdaoXnWZ3TvIIfLbuY2859Thqzi5dSfs9aPmM7xklzXzzJTjAylKbLqL1ip7UdEe/hcmWF4PNaOIrRf8MbrrTkvYROl7OMWuL9aTPTxgdNq+zT+E5Oj5vzwR3nR30Nc2Tk9ieMQBAEAQBAEAQBAEAzBhkgZehRwgwIAgCAIAgCAIAgCAVmzPms/fKfpakgaf35L+z+oej+z7Sv4LfKYNiwsUzoLEr6qg3uNbm4B7h3m9YdLKc8LpVxvfX8vvbsuxbP8Agn9HpTw93uyKGoyq47qTk235Qy2HxtOUipyh2/Ek20n2Guxe0hQoU6rqXCLTzZSNajDLYE7wMxv5d8ldH6Mnj8Z9FpNJzvbWvsV5Z2TedsjVq4hUqSqS2K2zi8jU1eGdJQCFdQVLECpROWxIykG+Vja+UbwRJeXRLExlKNScfJko3calndXvdR83c5PJGt9Z07JpPPPbH4n4ThbSAbNRq2FS1iyghmzX3m+YZSO0XHfNqPQ7GTrQhTqwetHW1o3cbK3COSd8srOzzueb0lSs9aL5ZfE/ScLKFiWovlW9g2WyrvPl/kAPGM0hoPE4Kv4lzTlk21fO+zbb/kl8DhvpeH8erKKv5z2W27E/+D90eE6srVVoYgoAq35vM3lQTu1zD1u6+pmnPATvqOUb7fZnbszsfcMM215Su1kr2fVu33yTs+R+8Fwso1SoFKoeUIS7MDa5sQR1d4HZPKro6rC95JWzyR7wwU5UfHRaas97vltWa27rcTfJVtUpo3rGk4PeVK699+cb9x69JoypXpynHZde/wBmRpKdpKL22+AsHRRrblCNCVIOYg2I1B37p8RlKnNvq+BlpTjYiOMCqRUFIABFoZx4sWBHhzZang9w7lTnim9r1H2arT9fq6zn9LtRmqa2Wv7TY8YHTavs0/hOIo+b88EWD0d9DXNk5PYnjEAQBAEAQBAEAQBAMwYZIGXoUcIMCAIAgCAIAgCAIAgFZsz5rP3yn6WpIGn9+S/s/qHo/s+0rOChK4J7b3rVALa6WAOn91pXXTK1XTeqvwxiu3Nr2onNHy1MI31v9yhSj8oGJuWUkjq5pGW3bbMe6+s46dW0HCOxd/Xy2c7ZEnGmtfXe81XCenmwarbQ1MMtt2hdRJno1VlT0p4xPNRqPupzZrY+Oth7da9qNNtDC0nq0i6WdAjhPk7Mim4zIiXtoNb9ZA6ryeG0hXhhKlJeVCb2vWbUuKbdr2vl27mRtWC107Zrls5L4n0p29Ir1CoaqwF1IU2XIAWUEGwNhrf/AE+amMq/QKWFTahBt3Tau2282mldZ2Vr77n3Hyq0p2zfV7CQ2hcJUUUySWqJZf4er3CTOlpa2LpzlL8EHd7/ACUTuj3NaInThTctZyjaO41CbYroClyu4EduXdcbjbWazw1KWdvlkV9b4unJXtrQyzWatlb23y9xuuC7Pnph0Zfl0a56yXG4SP0hquLae63qOi0Y60cFUp1abXnSu99+COt1UDOt/oP4jnJuPVunHwqShF2+dpoyipPP52HiDGlTQ6sGdHva9ixzPoo9o33b7zbSVeb3NJr1WXwNfOlFb1t+JG8YaEV79Rwi28mqS1fB1NfQJw3qo/XGPwITTC/1k+r3s2fGB02r7NP4Sv6Pm/PBFg9HfQ1zZOT2J4xAEAQBAEAQBAEAQDMGGSEvQo4QYEAQBAEAQBAEAQBAKzZnzWfvlP0tSQNP78l/Z/UPR/Z9pWcCap9GqnfyVWpktv8AVWp277n3AdkrzpnFYbTVOpF+cozfY3HutHvbe8m9HLxmFnF9a9X7lHS9ddbjI5HeCy6+Fww8pzemqHi68pLZKz9t/j2m3o+pr00ntWRqeE9TJhFY6hauFY232DqTb3TZ6NUpVtJ+LhtlGolzdOaRnHzUMPrPc4+1Ebszar1MUz1n5GmyrTuGAGRbZAzH1VuoJPee3TuMb0erYbRzp06etqO6td3bylLVV7u1lFblntIWni4zq3k7X+UuV82xtHar0sVek3L0lumrCwVirVApGpFwSOoaAWE88H0frYrR8YSpODnm75WauoScXn5rakrZ+de4ljI06t1K9suzf69ncMA1F3qNVzBC1Rhbfdm7txAJ33FxqDumvpenCliI0622NOC7VGz/AGOl0a8dPARlgrZzk3s2Xy25W47ybxeAdq98l1LIT2EC2bXq65oU68FRs3mhjtF4ippLWjTbi2nfK27W5b8nmVlHk8+FyXLZ0NS9wRU5XQdmW2W1td97aCR2I1PEPV22d+59hOTeKbr+NT1bPV821rcfOu+vJHRT66+w/wAUnJfgfZ7yF/F89Rqq+NdeRCqQi5Cxta9l1FzuHXffodw1PR4fQzdGpUqZSadl61fnst2kZUxqVSMI7Fa/sJDh8x5Yp/CmHAXTcDc2v2dg6pYfg/pL6DKtfOUrPhlv5u+fGyIzSztW1eCNtxgdNq+zT+Eryj5vzwRYfR30Nc2Tk9ieMQBAEAQBAEAQBAEAzBhkgZehRwgwIAgCAIAgCAIAgCAVmzPms/fKfpakgaf35L+z+oej+z7Sr4CC+GxA7az/AJSSvfCA7aUpP+hf7pk7of0efN+xFLRXUHruU8FOqL7qZP8AeEhcevHaNpVV+HJ/7X60u8+8M/F4ucOP/Pv9Rp+FAvg/OlIvAO2K7ycwS1qsFz2/lZJYDC8qvM5FkJQVSciOh/5bVLhtwN1IOtjadROqoZONr7Mm/XtXd1mnXxNSN1KV5J5NNKNuSyl234WMbbwdKlVdaXORSg/hbnEG6lvG3+9/hQcp01KorN8++xv4bF1pJJWebSyXlNWbTdrLK9nln69JVZRmYgWsW3DcP9j3yz9E0FgsCvG8Nd372u63rON0riI4rGTqR2XsuSy9e3tNe+1VIXmIpAVSFW11G9j2se3u3SGoaVdHNZ60m2pXbSf8LySXBZ25GvKCl2I2OxMatbEIRTSnbFUCAq5VC8ou4XNv9ZsLFU62jMVTtnGE2r7WtWWb6+PYZpxtWg+te1HYcTv10HJVe76PXKVotpprivedZNXy6meGlXFVtwbMnJg71ZbX1XqIGhv2W6te/wAXio4Wm6st27i/nac3QourNRIrh4LYhxvth6Y13nQzqegGei//ADl7j50t6R2L3m44wOm1fZp/CVtR8354IsXo76GubJyexPGIAgCAIAgCAIAgCAZgwyQMvQo4QYEAQBAEAQBAEAQBAKzZnzWfvlP0tSQNP78l/Z/UPR/Z9pWcAuj1/wDrt+UkrzwhfedL8i/3TJ3Q32EufuRSKP8AsDfhsWPuRF85C6Nfj8HWocM13Zetes+8X/p16dTs+e81+2sNyuGCHccl7C+gFzp5SKwctXEXJNV3QSmle3HrTRO4agtQnJVq5UIKqalxSvlDXVhY353Vbf2ScnKcVeSWfBbdvDs3mq6mrFXppZXzTV1ly712mv2xSo5ajgkMatNQoy6MzDOoUAZmIzEWtrJDRlKpVrRi0mknJtvKyV1dt5JuyfMxXx1ejRjBprhln5StdZbrux8tqbOpZaiuGpomJw1NiLE0lalTB5W1r6htQfWX+aSyxOKrwgoNa1WE5Zt+W1VqNal9jzVk9sZf0kVGNGnLy43jFpW4ZLa17eKPHieDFNajU8tQhcQlHME0OYE5/X1At46yHhpGc6cZO2y+7uySv2kpOhhb2VL/APR+/wBSPtsbYycvQYJUQ+kMLlAABSC1CWs+5tw06p6YnStSNKpZRzhq5XWUrx5dZ8LD4e6tTae3z0/VbPZs3bzpeNI1ubA0qgvvtcoLm3VrOOwMHOrCMdusvebWIkowk3wZ8sLRUEMoUFqzBiLG5RXUnMAM1yCb94m/pnFOriJQ3RyXqv8ADsNfAUlCmpb3+5C8PukVPs6fAy0vB/8AdS/PL/1IXS/pL5L3m34wOm1fZp/CVvR8354IsXo76GubJyexPGIAgCAIAgCAIAgCAZgwyQl6FHCDAgCAIAgCAIAgCAIBWbM+az98p+lqSBp/fkv7P6h6P7PtKzgF0ev/ANdvykleeEL7zpfkX+6ZO6G+wlz9yKNt9EgX6rfSvlsvgWCX8Jzmg63i8U0/xZe9ey3abGkaevRvwzNJwmx3o2HpBWzvyqopP8a075nPcQP8QktoTQbxulatF+TGKk7rdfzfanyTPDE4rVwkJbW7fuSmGXF4dBVOFL03RWDA7lvcEgBiN19QN4krVwWjqlZ0KeKSlF2estr2OzyT5Xeyx6YnSOKr0oOdPJLK3B22rPh6xwVTNVWo4UZFIQ3BIqXW9l1LMF5Rhpa6jrE2NLYdYDBOjTbcqjTlk7alnbylkk5uN872tc862kp4+rGc0koKytxyu+dllkerg/QArYtHqgooKVLg5aqmqbuzEHKAEc37WGvb6adxzqYHAulG07a0WlZppJJR2Xu7ZLKyWWw0sLTtUqKTy2PrV9/YfbZWHTEs1LENW5SlQ5BSoFTNRY3W5VTzxnHlv1DWi9NU/o+ri8Io6lR6zTvFxmvOtGTT1W1dNb8tmrfcwVZv/TntVrb7rds9Z+Nt0mwD2pLUValLDgszKcwoWApjKNDzVJ1NwfGbfRnR9DS6m6803DWtFX/EvOd9qTbtbes2fOkMTUotKKtff23t87ixbFcpyNSnqpptWuCL5BlYWHWb5bjsVuuwPM6Kwc6GKqKrk6V0+ea+LPfG1lOjHV/F+zPtQTKtNfo1HX3Bxf8ApIWtU8ZUnPjn3tG9ShqQjFbsiB4fdJqfZ0+BlyeD/wC61+eX/qc3pf0l8l7zb8YHTavs0/hK3o+b88EWL0d9DXNk5PYnjEAQBAEAQBAEAQBAMwYZIS8yjhMmBAEAQBAEAQBAEAQCs2Z81n75T9LUkDT+/Jf2f1D0f2faVvAIH0evp/8Aoa3f8kkrvwgtPSlNLdBf7pE9odf6EufuRvNoYpaKB3YKFpMbntsAAAN5uQABORwFKrUxEVSV3rL23z4LLNvYiQruCpvWeVmSvDKkRiaNVgpw7UwyCqwpobXvTsSGOgQkgant3S1tHzoxw1anGUoVJvzoK8rWstuWWa2q17pracu29aN80tzNpsThOKhCVMudmqsMisFp0KdMEMc2pvY20HgLa17jtC+fPC3cIaqvJq7lJ23Zevde+Z0yqVaSisRHVcrtLqSv89xr9j4FNomvWr0/7SulNB6pREGYi467WBPaJ0Gl8XX0D4jBYSo1KEHKds05Se9PJpblbJMi8PSji9apUW12XJHow/BTDJlds1X5JqoViLC2Q5bKBfeRr3TSxHTLSlePi01DPVvFWb273e2xebY9o6Mox8p578+w8mBc7Px7URpQrVFAXcAKl+TIHVYkr4eUlcVQhpno9HFv7agmm+Ntt+N1aV+N+LPCnJ4XGOn+GXv2fA83CPhEa4yoAadijqyhslRWNqlNxrqCPCw7TNfQGjaOBxa+lTlTnZSjKLtdNJ2lrJq3vunuNzFUsRicM6tGOtG9mkru+exLPLLdsaayM8HdpU8NRLVGzCpiqYCA5mRUuxqqu9Te4N7ZlYWvJ/TeH+tK1SngdVycNuWfb22XW+BE0lLDSi68WknezT9jLPC11qLTZGDqa1WxBuD/AGkqjE4eph6sqVWLUkldPsOjp1IzipReV/iQfD4f8S/2dPg37S4fB9JPRduE37InN6XX/U9i95t+MDptX2afwlcUfN+eCLF6O+hrmycnsTxiAIAgCAIAgCAIAgGYMMkJeZRwmTAgCAIAgCAIAgCAIBWbLH/xbffKfpXkBTa+vGv/AIf1D0f2faUGwNs0cLg2DPeo9WoVRdW1AUEj+Ec0m5nGdIdC4vS2nHGjC0YqKcn5vHbvedrK77CXweKp4fC+U823lvNTt3bz4lgyg0VVSoCsbkHfdha47t06PQ/RilovDzdS1Sbu81ls7X2u9ty46WJxn0iovwrZlt92fA8b4kCmhcVGrcoQ73zKaVrJoedmv3nfOJnq1Vt8rr9nV3Hd4d18HO7SVLZaMWrPi8vKvs27WuFz5UEeo9qdy7sUWxsSG5trjqsde4md/gKOFweh1UxMfJS15XW+9125K3XY43SuIqYnSE3B3z1VyWXdtfadMwGDGGppTFiKVFmY231Gvzh48/3iU5j8bPHYmeJntqS7luXZkuwmKNJUYKC/CvX83PXlymmP5TT/AMIP/hNBPWUmufz3ns1ZpPl89xOcLtlGrRDqC1ShdGA1LUtPeQLN5t2zsOiOmIYPGOhW+yrcdilu7NsX2N7CM0jhnUpa8fOj7PnMhGrCndjuy26t/Vv0nedKsB42lCulnF2fJ/v7T46P6SWEqTjJ5SWX5ls25bL9yR9K1QstMlVQhBnCknM+lm5xNuvd2zmdEVNTHUvErO9ua332biZ0hRrywVSWJqXTWtbLyZbrPN23eo22wNvNhTlIzUTUViOtToCy+XV8Nb9L0l6Lw0nevTdqqjbqlwT4dT7zlcHjpUPJfm37jPDXEJXqh6LrUVsKqjLqQwZ+aV3hucNDrrPDoLQrYTC1aGIg4SjO+eWTSV1ua8l5rI+9KThVqxnB3TXxNzxgdNq+zT+Ermh5vzwRYnR30Nc2Tk9ieMQBAEAQBAEAQBAEAzBhkhL0KOEGBAEAQBAEAQBAEAQC74N4Zqmx8YV15PaNGq3sCnlJ8s9/AGclXxlOh0ipQn/3Kbiues367WXWe6i3SdtzNLOuNcQD6UKdFlqrW3Gg3J6E/LBlK7urRhrprOcx+haTqwq0Keet5Wdk1vyvbuJCOkcQ6ToznePWlu67X9ZX8CcFQVOWDCpX1XKN9K+gUA9Z+lut3XvwvTbSONq4n6HKLhSWa4S/qb4LdHc9udiQ0XRpRh41O8tnIp3TQLfnO928Bq3lYBfMThYyu9ZbIrL3du8lWstXe/n9j6Yn1SRqVswtvJU3sPG1vOeVF+XbjkfdTzbrdmflzlOcaqQA3h1N4C+vce6fcVrLUe1bPevnfzMPJ6y2EHwj2fhsPiU1DUmbNUpDUoL3t2ZT9Hfa9tLWtro1pHH6R0ZOjUh5q1YzeyS4O/4l/FmuNms+cx9ClRrXg9uduBp9p1adSq7UlK0yVKqQFIGUA80Egag7jOo0ToyGFpLWglPPNJX28TVxGMrV8pzcl1ttdx5pLmqezZGGatXoU0F2evTUd3OFz4AXPlNHSeKhhcHVr1NkYt+rZ27D6hFykkin4wunVvBPhKQw32a7PYi1Oj3oa5sm5sE8YgCAIAgCAIAgCAIBmDDJCXmUaJkCAIAgCAIAgCAIAgHY+JOgtXB4xHUOj4jKynUMppgEGUz4Rq06OkKFWm7Sik01uak7Ehg0nFpng4QcXeJoMThh6RRvoLgVVHYwNg3iNT2TpdCeELA4qmoY1+Kqb3nqvrTz1eT2cTxq4SUXeOaI6tSZGKurI43qylWHip1nfUa1OtBTpSUovemmu9Go01kz8T0BsNi7VbCVOUVFe4ykG45vcw3HvsZA9INBR0vQVKU3FxzVs1frW/saNnCYp4eeslc6Ts6tyyLVKlM6KVVrXVCL626zv93ZKIxlJUKkqEZKWq2rrY31dXA6yjLXiqjVrnrmoexptt7W9CS/Jl7tanbRRpfKzdVtbC263YbdDoTQ0tMYlU4zUbK8r7eaW/r4PN7jQxWK+jQzV77P3OcYirnZnKqpZixCjKoJ32HVL1wWFWFw8KCk5KKteW33HK1J68nK1r8D5zaPk2Oxth4nGm2HpNUF7FvVRT3udPIayJ0pp3AaMjfFVFF7ltk+UVn27Os+4Upz81HTOBfAb0J+XrutSuFIQKDlpXFmIY6s28XsNCe2U90s6bvStL6LhYuNLe3tlbYrLYt9ru7tssSNDDeLetLaSvGH06t4J8J44b7NdnsRYXR70Nc2Tc2CeMQBAEAQBAEAQBAEAzBhkhL0KOEGBAEAQBAEAQBAEAQDtHEV0XE/ax+WJSvhM9Mpfl97JDBbGdLlZG8ePaWyqGKXLXopVHVmAJXvVt4PhN/AaUxmAnr4Wo4Pqe3mtj7UfEoRmrSRFbX4sKTXOFrNSP0anyieGb1h4m8sLRnhNxMGo46kprjHyX3ea/8A6mpPBJ+ayD2vwcxeDvy1Bgg/jXn0/HON396xll6L6SaM0lZYeqtZ/heUu57ey66zTqUZw2o/Gxtu1sL6jZqd7lG9U33kHep8P6zW030WwWk05NalT+Je9bH7es98NjquHyWa4P5yN/i+HAyjkqJFQjUuRlU92U3b+k43B+Dut45/SaqUF/DtfflH1+8kqmmVq+RHPr2fv6iYxeMr4pxnZ61Q6KoF/JKaj4C8sDAaKwGiaL8VFQW+Unn2yf7Ih62Iq15Xm7/PAoNkcX2OxFi6rhkPXUN2t2imuvkxE57SfhA0Tg7xpt1Zf0bP8nl3ax9wwlSW3IuticX2Dw9jUU4qp21AMo8Ke733MrfS3T7SmNvGjLxUOENvbLb3WN2nhYR25lZTQKAFAUDcALAeAnFTnKcnKTu3xNhKx+p8GTj/ABh9OreCfCd3hvs12exHb9HvQ1zZNzYJ4xAEAQBAEAQBAEAQDMGGSEvMo4TJgQBAEAQBAEAQBAEA7RxFdFxP2sfliUr4TF/1dJ/0++RIYLYzpcrI3hAEAETIJvbPAjA4q5NLkah/jpHkzftK+qx8ROr0X000vgLRjU14r8M/KXf5y7Ga88NTnu7jRYHitoq5NbEVKtPNzVVRTJXsdrm/ladJi/Cdip00sPRjCW9tuWfUrL13954xwUU82WWydi4fCLloUUp6AEgXZrfSc6t5mcFpLTON0jPXxVRy6r5LlHYjbhTjBWij3yMPsQBAEA49xgn/AI6r4J8J2+Bk5UE385HcdH/RFzZOTcJ0xAEAQBAEAQBAEAQDMGGSEvQo4QYEAQBAEAQBAEAQBAO0cRXRcT9rH5YlLeEv0ql+X3yJDB7GdLlYm8IAgCAIAgCAIAgCAIBx3jA6dV8E+E7XR3o8TudAeiLm/cTs3icMQBAEAQBAEAQBAEAzBhkgZehRwgwIAgCAIAgCAIAgCAdo4iui4n7WPyxKW8JnpVL8vvkSGD2M6XKxN4QBAEAQBAEAQBAEAQDjvGB02r4J8J2ujvR4nc6A9EXN+4nZvE4YgCAIAgCAIAgCAIBmDDJCXoUaIAgCAIAgCAIAgCAIB2jiK6LiftY/LEpfwmelUvyr2yJDB7GdLlYG8IAgCAIAgCAIAgCAIBx3jA6bV8E+E7XR3o8TudAeiLmydm8ThiAIAgCAIAgCAIAgCD5ZIy87lHiZMCAIAgCAIAgCAIAgHaOIrouJ+1j8tZS3hL9Kp/lXtkSGD2M6XKxN4QBAEAQBAEAQBAEAQDjvGB06r4J8J22jvR4nc6A9EXNk7N0mrmLwZQgyIAgCAIAgCDAvBhsQG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31746" name="Picture 2" descr="http://everyday.notisistema.netdna-cdn.com/wp-content/uploads/2012/12/du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8000"/>
            <a:ext cx="3923928" cy="4680000"/>
          </a:xfrm>
          <a:prstGeom prst="rect">
            <a:avLst/>
          </a:prstGeom>
          <a:noFill/>
        </p:spPr>
      </p:pic>
      <p:pic>
        <p:nvPicPr>
          <p:cNvPr id="31748" name="Picture 4" descr="http://upload.wikimedia.org/wikipedia/en/thumb/f/f3/Flag_of_Russia.svg/125px-Flag_of_Russi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552" y="4077592"/>
            <a:ext cx="4032448" cy="2807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3923928" y="620688"/>
            <a:ext cx="4752528" cy="2520000"/>
          </a:xfrm>
          <a:prstGeom prst="wedgeRoundRectCallout">
            <a:avLst>
              <a:gd name="adj1" fmla="val -57588"/>
              <a:gd name="adj2" fmla="val 9180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m’appelle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Jing-Wei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J’habite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en </a:t>
            </a:r>
            <a:r>
              <a:rPr lang="es-ES" sz="3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Chine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suis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srgbClr val="FF0000"/>
                </a:solidFill>
                <a:latin typeface="Comic Sans MS" pitchFamily="66" charset="0"/>
              </a:rPr>
              <a:t>Chinoise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700" name="AutoShape 4" descr="data:image/jpeg;base64,/9j/4AAQSkZJRgABAQAAAQABAAD/2wCEAAkGBxEPEhETERASEBAUDQ8RFBcXFBURFxIQFRQYGBUSFhMYHCghGRolJxQVIjEjJSk3LjAuGh8/OD8uNyotMSwBCgoKDg0OGxAQGzMlICQ0Nyw2NywwKzc0NC83LysxLzcyLCwsLCwtMDc1LC4sLCwvLS80LywrLC8wLCwsLSwsL//AABEIALUBFgMBEQACEQEDEQH/xAAbAAEBAAMBAQEAAAAAAAAAAAAABgEFBwQDAv/EAEgQAAIBAgMCCgUKAwYGAwAAAAECAAMRBBIhBTEGBxMiNEFRYXGBFDJykbEjNVJTdHWSs7TRQmKhM4KiweHwJGNzssLxJUNE/8QAGwEBAAIDAQEAAAAAAAAAAAAAAAUHAQQGAwL/xABFEQACAQICBgQKCAUDBAMAAAAAAQIDEQQhBRIxQVFxBmGBkQcTIjI0obHB0fAUFTM1QnLD4VJTYnOSI7LxJEOCwmOio//aAAwDAQACEQMRAD8A5HLS6zSEAQBAEAQBAEAQBAEA7TxF9FxP2sfliUt4TfS6X5V7ZEhg9jOlSsTeEAQBAEAQBAEAQBAEA47xgdNq+CfCdto30eJ2+gF/0i5snZuk6IAgyIAgCAIAgCAIBi0yj5ZIy89xR4gwIAgCAIAgCAIAgCAdo4iui4n7WPyxKW8JnpdL8q9siQwexnS5WJvCAIAgCAIAgCAIAgCAcd4wOnVfBPhO10d6PE7jQHovaydm8TpiAIAgCAIAgCAIAgGYMMkDL03FHCDAgCAIAgCAIAgCAIB2XiQrKmFxJZlUHFgC5AueTHbKb8I1CrWxdNU4uTUVsTe+XA38G0k7nRvTqX1tP8a/vK4+rsX/ACpf4y+Bu68eI9OpfW0/xr+8fV2L/lS/xl8Brx4j06l9bT/Gv7x9XYv+VL/GXwGvHiDj6P11P8a/vMrRuMeyjP8Axl8Brx4mBtCif/up/jX94ejcYttGf+MvgNePEz6dS+tp/jX95j6uxf8AKl/jL4DXjxHp1L62n+Nf3j6uxf8AKl/jL4DXjxHp1L62n+Nf3j6uxf8AKl/jL4DXjxHp1L62n+Nf3j6uxf8AKl/jL4DXjxHp1L62n+Nf3j6uxf8AKl/jL4DXjxHp1L62n+Nf3j6uxf8AKl/jL4DXjxOTcYHTqvgnwnV4GLjQSfzkjuuj7/6Rc2Tk3CdMQBAEAQBAEAQBAEAzBhkgZehRwgwIAgCAIAgCAIAgCAVezRfZZ++U/SvIGn9+S/s/qH2/s+08fJjsHunQaz4nlZDIOwe6NZ8RZDIOwe6NZ8RZHt2PhKdSood0pgVaIAZWblczaoMoNtwGunOEgekGPxWGw0/E05SvGT1otLUssm79+WeTNrC0oTmtZpZrJrafraOzlFRlo2r/ACta606bk0rNopBXXeRppzTNbRGm5fRoPGrxa1ItSqTXltrNrPk88/KWR9YjDLxjVLys3kk8vn3HwxOzKtIXqUHRe1qZA8zawkphtN4DEzVOjXjKT3KSv2LeeM8NVgryg0uR58g7B7pJ6z4njZDIOwe6NZ8RZDIOwe6NZ8RZDIOwe6NZ8RZHzroMraD1T1d0+ot3WYsi24wOm1fZp/CUDR8354Itfo76GubJ2exPGIAgCAIAgCAIAgCAZgwyQMvQo4QYEAQBAEAQBAEAQBAKzZnzWfvlP0tSQNP78l/Z/UPR/Z9p4ybSfPI2OE2FiqoDJQcqdxOVL/jInPYvpXonCzcJ1k2v4U5etJr1m3TwOIqK8YZdeXtPjtDZtbDkctTZL7joVJ7Myki/de829G6dwGkbrDVE2t2afc7O3WedbC1aP2kbfPE8+HW70wLgmrTUEXFmZgFa41Fr38prdJXXWAm6OzPW/LZ3/fqNrRUsPHEKVeOsty/qurX6tpuNiCua1alSIJztnBqunKFH1YWsSdDvvcMb3ErfSGGq0cNSxOIi9RparaTsmsltequGzZlY6V4jA4hunBakrvzPfeMU+978y9w2Gy0wGBbmWdb51JO8DMBpv7JyVat4yq3HLg9lu4+YUtSFnnzOdcIcAuHrFU0RhnVbHmAkjLc7wCCO0W1HbdnRTS1bH4T/AFleUPJcrryuDttva13se1Pbbl8dQjSqeTsfqNYTOnbSV2aZt8LwbxVRc2Raa9RqNyd/KxI8xOUxnTTRWGnqKTqNfwK6720n2Nm9T0bXmr2tzyPNtLZFfDf2tMhfpDnL4ZhuPcZIaM6R6P0i9WhU8r+GWT7Fv7LnlXwdaj56y47jXV/Vb2T8JPR2o1WWvGB02r7NP4SgqPm/PBFr9HfQ1zZOT2J4xAEAQBAEAQBAEAQDMGGSBl6FHCDAgCAIAgCAIAgCAIBWbM+az98p+lqSBp/fkv7P6h6P7PtN3wK2ars1Z1DBXCUwdxq2zFv7osb+PWBOY6daWnDVwNKWrda02v4diXbndb8t1yT0Vh1JurJXtkuZbmkNMxzE9p0J7l3f5yq3Nu+orJfO0n0l+J5nxqUkcZSM1Ny1NlNyObm3dnqkad3ZPelXqUpKcXqzjaSa27vj7j4lGMsnmnkc6p4EpjEoi5y42moPXlFQEE+WsuqtpP6T0dni5bZUpX5tOL9ZzEaGpi1T4S99z3bJwzjH1CAS1GtintY84nlAo7r5vG17d0FpjHUn0dw9F/8AcjBctXVv23Vuq+fXsYeEljJyW5yftsWZxF1B38zPTOoLFBzsx6ibkeF5WqoqMnzs+3Zbjb4E3426XK67CM4cEnEA823JAbrMrD1lY9e9SO5usWloeD9JYSqr53XK25rnmnyIPSzbqp9Q4FYVWrNUfUUafKAfzHQHysfO3ZPTp9j6lHCU8NDLxrab6lbLtur9StvGiaSnVc3+FfPsLukgBswvUyAlrXve4IB7NN3eJUdSb1bxdo3tY6KMVfPaDRUqcgFiCMtua4O8EbvP/wBRGpNTSk9m/euTDjFq6X7nM+FGzxh6jhL8m1PlKd+pWvdPIgj3S9eielp6RwadV3qQerLr4PtXrucrj8OqNW0djzRRcYHTavs0/hKno+b88EWV0d9DXNk5PYnjEAQBAEAQBAEAQBAMwYZIGXoUcIMCAIAgCAIAgCAIAgFZsz5rP3yn6WpIGn9+S/s/qHo/s+0r+DCFcLTA0Z2ZQQdRnqHOw7wqrbvErHpTPxml60nsjbb1RVlyvcncF5NCMVtfvbv6jepWu7WF7AIg7RYFn7lN1F/5dN85mVK0EnlvfuXPf25kgp3k7dnx+eB56fKKg3G2ILX0GdWrEkgD+ViT227zPSfipSdtrVrcLLjzVuo+Y66ir8e/MjuEuBq0cUaoUurVVrIwBYEgg5TbdYj3Wlo9G9IYLGaG+g1JRhKMXBptLbfylfbt7HwyIPG0alPE+NSbTd18DdcF8KwpVKjqUerig7X5pCswAUDebh2N9PX01nI9JcVTeKhh6MlKFKCjG2abSu3w2pcfNzN7BU34uUpKzlK77d3rN1WS4rdStTbL3ZAQSOrfYic2pOLhbann2/Njdkk1K+9O3Z83JPhzhG5dXCMxNIBiqsRdSbG40BN7W383wli9A9IYenRq0pyUc7rWaWW9Z22PP/y5kRpWlN1FJK+W5Hp4K7Nq0adeq6lC9I06aMCpbmli7DeB/XRu6aHTLTGGx9elh6DUo03rSkuLsrJ79m7a2uDPbR2HqUoSqSVm8kins/KBjrlpFernXIzMB5L7j23nDXpOnqre78uHv9T3Ep5evd7l3n4WpdaoXnWZ3TvIIfLbuY2859Thqzi5dSfs9aPmM7xklzXzzJTjAylKbLqL1ip7UdEe/hcmWF4PNaOIrRf8MbrrTkvYROl7OMWuL9aTPTxgdNq+zT+E5Oj5vzwR3nR30Nc2Tk9ieMQBAEAQBAEAQBAEAzBhkgZehRwgwIAgCAIAgCAIAgCAVmzPms/fKfpakgaf35L+z+oej+z7Sv4LfKYNiwsUzoLEr6qg3uNbm4B7h3m9YdLKc8LpVxvfX8vvbsuxbP8Agn9HpTw93uyKGoyq47qTk235Qy2HxtOUipyh2/Ek20n2Guxe0hQoU6rqXCLTzZSNajDLYE7wMxv5d8ldH6Mnj8Z9FpNJzvbWvsV5Z2TedsjVq4hUqSqS2K2zi8jU1eGdJQCFdQVLECpROWxIykG+Vja+UbwRJeXRLExlKNScfJko3calndXvdR83c5PJGt9Z07JpPPPbH4n4ThbSAbNRq2FS1iyghmzX3m+YZSO0XHfNqPQ7GTrQhTqwetHW1o3cbK3COSd8srOzzueb0lSs9aL5ZfE/ScLKFiWovlW9g2WyrvPl/kAPGM0hoPE4Kv4lzTlk21fO+zbb/kl8DhvpeH8erKKv5z2W27E/+D90eE6srVVoYgoAq35vM3lQTu1zD1u6+pmnPATvqOUb7fZnbszsfcMM215Su1kr2fVu33yTs+R+8Fwso1SoFKoeUIS7MDa5sQR1d4HZPKro6rC95JWzyR7wwU5UfHRaas97vltWa27rcTfJVtUpo3rGk4PeVK699+cb9x69JoypXpynHZde/wBmRpKdpKL22+AsHRRrblCNCVIOYg2I1B37p8RlKnNvq+BlpTjYiOMCqRUFIABFoZx4sWBHhzZang9w7lTnim9r1H2arT9fq6zn9LtRmqa2Wv7TY8YHTavs0/hOIo+b88EWD0d9DXNk5PYnjEAQBAEAQBAEAQBAMwYZIGXoUcIMCAIAgCAIAgCAIAgFZsz5rP3yn6WpIGn9+S/s/qHo/s+0rOChK4J7b3rVALa6WAOn91pXXTK1XTeqvwxiu3Nr2onNHy1MI31v9yhSj8oGJuWUkjq5pGW3bbMe6+s46dW0HCOxd/Xy2c7ZEnGmtfXe81XCenmwarbQ1MMtt2hdRJno1VlT0p4xPNRqPupzZrY+Oth7da9qNNtDC0nq0i6WdAjhPk7Mim4zIiXtoNb9ZA6ryeG0hXhhKlJeVCb2vWbUuKbdr2vl27mRtWC107Zrls5L4n0p29Ir1CoaqwF1IU2XIAWUEGwNhrf/AE+amMq/QKWFTahBt3Tau2282mldZ2Vr77n3Hyq0p2zfV7CQ2hcJUUUySWqJZf4er3CTOlpa2LpzlL8EHd7/ACUTuj3NaInThTctZyjaO41CbYroClyu4EduXdcbjbWazw1KWdvlkV9b4unJXtrQyzWatlb23y9xuuC7Pnph0Zfl0a56yXG4SP0hquLae63qOi0Y60cFUp1abXnSu99+COt1UDOt/oP4jnJuPVunHwqShF2+dpoyipPP52HiDGlTQ6sGdHva9ixzPoo9o33b7zbSVeb3NJr1WXwNfOlFb1t+JG8YaEV79Rwi28mqS1fB1NfQJw3qo/XGPwITTC/1k+r3s2fGB02r7NP4Sv6Pm/PBFg9HfQ1zZOT2J4xAEAQBAEAQBAEAQDMGGSEvQo4QYEAQBAEAQBAEAQBAKzZnzWfvlP0tSQNP78l/Z/UPR/Z9pWcCap9GqnfyVWpktv8AVWp277n3AdkrzpnFYbTVOpF+cozfY3HutHvbe8m9HLxmFnF9a9X7lHS9ddbjI5HeCy6+Fww8pzemqHi68pLZKz9t/j2m3o+pr00ntWRqeE9TJhFY6hauFY232DqTb3TZ6NUpVtJ+LhtlGolzdOaRnHzUMPrPc4+1Ebszar1MUz1n5GmyrTuGAGRbZAzH1VuoJPee3TuMb0erYbRzp06etqO6td3bylLVV7u1lFblntIWni4zq3k7X+UuV82xtHar0sVek3L0lumrCwVirVApGpFwSOoaAWE88H0frYrR8YSpODnm75WauoScXn5rakrZ+de4ljI06t1K9suzf69ncMA1F3qNVzBC1Rhbfdm7txAJ33FxqDumvpenCliI0622NOC7VGz/AGOl0a8dPARlgrZzk3s2Xy25W47ybxeAdq98l1LIT2EC2bXq65oU68FRs3mhjtF4ippLWjTbi2nfK27W5b8nmVlHk8+FyXLZ0NS9wRU5XQdmW2W1td97aCR2I1PEPV22d+59hOTeKbr+NT1bPV821rcfOu+vJHRT66+w/wAUnJfgfZ7yF/F89Rqq+NdeRCqQi5Cxta9l1FzuHXffodw1PR4fQzdGpUqZSadl61fnst2kZUxqVSMI7Fa/sJDh8x5Yp/CmHAXTcDc2v2dg6pYfg/pL6DKtfOUrPhlv5u+fGyIzSztW1eCNtxgdNq+zT+Eryj5vzwRYfR30Nc2Tk9ieMQBAEAQBAEAQBAEAzBhkgZehRwgwIAgCAIAgCAIAgCAVmzPms/fKfpakgaf35L+z+oej+z7Sr4CC+GxA7az/AJSSvfCA7aUpP+hf7pk7of0efN+xFLRXUHruU8FOqL7qZP8AeEhcevHaNpVV+HJ/7X60u8+8M/F4ucOP/Pv9Rp+FAvg/OlIvAO2K7ycwS1qsFz2/lZJYDC8qvM5FkJQVSciOh/5bVLhtwN1IOtjadROqoZONr7Mm/XtXd1mnXxNSN1KV5J5NNKNuSyl234WMbbwdKlVdaXORSg/hbnEG6lvG3+9/hQcp01KorN8++xv4bF1pJJWebSyXlNWbTdrLK9nln69JVZRmYgWsW3DcP9j3yz9E0FgsCvG8Nd372u63rON0riI4rGTqR2XsuSy9e3tNe+1VIXmIpAVSFW11G9j2se3u3SGoaVdHNZ60m2pXbSf8LySXBZ25GvKCl2I2OxMatbEIRTSnbFUCAq5VC8ou4XNv9ZsLFU62jMVTtnGE2r7WtWWb6+PYZpxtWg+te1HYcTv10HJVe76PXKVotpprivedZNXy6meGlXFVtwbMnJg71ZbX1XqIGhv2W6te/wAXio4Wm6st27i/nac3QourNRIrh4LYhxvth6Y13nQzqegGei//ADl7j50t6R2L3m44wOm1fZp/CVtR8354IsXo76GubJyexPGIAgCAIAgCAIAgCAZgwyQMvQo4QYEAQBAEAQBAEAQBAKzZnzWfvlP0tSQNP78l/Z/UPR/Z9pWcAuj1/wDrt+UkrzwhfedL8i/3TJ3Q32EufuRSKP8AsDfhsWPuRF85C6Nfj8HWocM13Zetes+8X/p16dTs+e81+2sNyuGCHccl7C+gFzp5SKwctXEXJNV3QSmle3HrTRO4agtQnJVq5UIKqalxSvlDXVhY353Vbf2ScnKcVeSWfBbdvDs3mq6mrFXppZXzTV1ly712mv2xSo5ajgkMatNQoy6MzDOoUAZmIzEWtrJDRlKpVrRi0mknJtvKyV1dt5JuyfMxXx1ejRjBprhln5StdZbrux8tqbOpZaiuGpomJw1NiLE0lalTB5W1r6htQfWX+aSyxOKrwgoNa1WE5Zt+W1VqNal9jzVk9sZf0kVGNGnLy43jFpW4ZLa17eKPHieDFNajU8tQhcQlHME0OYE5/X1At46yHhpGc6cZO2y+7uySv2kpOhhb2VL/APR+/wBSPtsbYycvQYJUQ+kMLlAABSC1CWs+5tw06p6YnStSNKpZRzhq5XWUrx5dZ8LD4e6tTae3z0/VbPZs3bzpeNI1ubA0qgvvtcoLm3VrOOwMHOrCMdusvebWIkowk3wZ8sLRUEMoUFqzBiLG5RXUnMAM1yCb94m/pnFOriJQ3RyXqv8ADsNfAUlCmpb3+5C8PukVPs6fAy0vB/8AdS/PL/1IXS/pL5L3m34wOm1fZp/CVvR8354IsXo76GubJyexPGIAgCAIAgCAIAgCAZgwyQl6FHCDAgCAIAgCAIAgCAIBWbM+az98p+lqSBp/fkv7P6h6P7PtKzgF0ev/ANdvykleeEL7zpfkX+6ZO6G+wlz9yKNt9EgX6rfSvlsvgWCX8Jzmg63i8U0/xZe9ey3abGkaevRvwzNJwmx3o2HpBWzvyqopP8a075nPcQP8QktoTQbxulatF+TGKk7rdfzfanyTPDE4rVwkJbW7fuSmGXF4dBVOFL03RWDA7lvcEgBiN19QN4krVwWjqlZ0KeKSlF2estr2OzyT5Xeyx6YnSOKr0oOdPJLK3B22rPh6xwVTNVWo4UZFIQ3BIqXW9l1LMF5Rhpa6jrE2NLYdYDBOjTbcqjTlk7alnbylkk5uN872tc862kp4+rGc0koKytxyu+dllkerg/QArYtHqgooKVLg5aqmqbuzEHKAEc37WGvb6adxzqYHAulG07a0WlZppJJR2Xu7ZLKyWWw0sLTtUqKTy2PrV9/YfbZWHTEs1LENW5SlQ5BSoFTNRY3W5VTzxnHlv1DWi9NU/o+ri8Io6lR6zTvFxmvOtGTT1W1dNb8tmrfcwVZv/TntVrb7rds9Z+Nt0mwD2pLUValLDgszKcwoWApjKNDzVJ1NwfGbfRnR9DS6m6803DWtFX/EvOd9qTbtbes2fOkMTUotKKtff23t87ixbFcpyNSnqpptWuCL5BlYWHWb5bjsVuuwPM6Kwc6GKqKrk6V0+ea+LPfG1lOjHV/F+zPtQTKtNfo1HX3Bxf8ApIWtU8ZUnPjn3tG9ShqQjFbsiB4fdJqfZ0+BlyeD/wC61+eX/qc3pf0l8l7zb8YHTavs0/hK3o+b88EWL0d9DXNk5PYnjEAQBAEAQBAEAQBAMwYZIS8yjhMmBAEAQBAEAQBAEAQCs2Z81n75T9LUkDT+/Jf2f1D0f2faVvAIH0evp/8Aoa3f8kkrvwgtPSlNLdBf7pE9odf6EufuRvNoYpaKB3YKFpMbntsAAAN5uQABORwFKrUxEVSV3rL23z4LLNvYiQruCpvWeVmSvDKkRiaNVgpw7UwyCqwpobXvTsSGOgQkgant3S1tHzoxw1anGUoVJvzoK8rWstuWWa2q17pracu29aN80tzNpsThOKhCVMudmqsMisFp0KdMEMc2pvY20HgLa17jtC+fPC3cIaqvJq7lJ23Zevde+Z0yqVaSisRHVcrtLqSv89xr9j4FNomvWr0/7SulNB6pREGYi467WBPaJ0Gl8XX0D4jBYSo1KEHKds05Se9PJpblbJMi8PSji9apUW12XJHow/BTDJlds1X5JqoViLC2Q5bKBfeRr3TSxHTLSlePi01DPVvFWb273e2xebY9o6Mox8p578+w8mBc7Px7URpQrVFAXcAKl+TIHVYkr4eUlcVQhpno9HFv7agmm+Ntt+N1aV+N+LPCnJ4XGOn+GXv2fA83CPhEa4yoAadijqyhslRWNqlNxrqCPCw7TNfQGjaOBxa+lTlTnZSjKLtdNJ2lrJq3vunuNzFUsRicM6tGOtG9mkru+exLPLLdsaayM8HdpU8NRLVGzCpiqYCA5mRUuxqqu9Te4N7ZlYWvJ/TeH+tK1SngdVycNuWfb22XW+BE0lLDSi68WknezT9jLPC11qLTZGDqa1WxBuD/AGkqjE4eph6sqVWLUkldPsOjp1IzipReV/iQfD4f8S/2dPg37S4fB9JPRduE37InN6XX/U9i95t+MDptX2afwlcUfN+eCLF6O+hrmycnsTxiAIAgCAIAgCAIAgGYMMkJeZRwmTAgCAIAgCAIAgCAIBWbLH/xbffKfpXkBTa+vGv/AIf1D0f2faUGwNs0cLg2DPeo9WoVRdW1AUEj+Ec0m5nGdIdC4vS2nHGjC0YqKcn5vHbvedrK77CXweKp4fC+U823lvNTt3bz4lgyg0VVSoCsbkHfdha47t06PQ/RilovDzdS1Sbu81ls7X2u9ty46WJxn0iovwrZlt92fA8b4kCmhcVGrcoQ73zKaVrJoedmv3nfOJnq1Vt8rr9nV3Hd4d18HO7SVLZaMWrPi8vKvs27WuFz5UEeo9qdy7sUWxsSG5trjqsde4md/gKOFweh1UxMfJS15XW+9125K3XY43SuIqYnSE3B3z1VyWXdtfadMwGDGGppTFiKVFmY231Gvzh48/3iU5j8bPHYmeJntqS7luXZkuwmKNJUYKC/CvX83PXlymmP5TT/AMIP/hNBPWUmufz3ns1ZpPl89xOcLtlGrRDqC1ShdGA1LUtPeQLN5t2zsOiOmIYPGOhW+yrcdilu7NsX2N7CM0jhnUpa8fOj7PnMhGrCndjuy26t/Vv0nedKsB42lCulnF2fJ/v7T46P6SWEqTjJ5SWX5ls25bL9yR9K1QstMlVQhBnCknM+lm5xNuvd2zmdEVNTHUvErO9ua332biZ0hRrywVSWJqXTWtbLyZbrPN23eo22wNvNhTlIzUTUViOtToCy+XV8Nb9L0l6Lw0nevTdqqjbqlwT4dT7zlcHjpUPJfm37jPDXEJXqh6LrUVsKqjLqQwZ+aV3hucNDrrPDoLQrYTC1aGIg4SjO+eWTSV1ua8l5rI+9KThVqxnB3TXxNzxgdNq+zT+Ermh5vzwRYnR30Nc2Tk9ieMQBAEAQBAEAQBAEAzBhkhL0KOEGBAEAQBAEAQBAEAQC74N4Zqmx8YV15PaNGq3sCnlJ8s9/AGclXxlOh0ipQn/3Kbiues367WXWe6i3SdtzNLOuNcQD6UKdFlqrW3Gg3J6E/LBlK7urRhrprOcx+haTqwq0Keet5Wdk1vyvbuJCOkcQ6ToznePWlu67X9ZX8CcFQVOWDCpX1XKN9K+gUA9Z+lut3XvwvTbSONq4n6HKLhSWa4S/qb4LdHc9udiQ0XRpRh41O8tnIp3TQLfnO928Bq3lYBfMThYyu9ZbIrL3du8lWstXe/n9j6Yn1SRqVswtvJU3sPG1vOeVF+XbjkfdTzbrdmflzlOcaqQA3h1N4C+vce6fcVrLUe1bPevnfzMPJ6y2EHwj2fhsPiU1DUmbNUpDUoL3t2ZT9Hfa9tLWtro1pHH6R0ZOjUh5q1YzeyS4O/4l/FmuNms+cx9ClRrXg9uduBp9p1adSq7UlK0yVKqQFIGUA80Egag7jOo0ToyGFpLWglPPNJX28TVxGMrV8pzcl1ttdx5pLmqezZGGatXoU0F2evTUd3OFz4AXPlNHSeKhhcHVr1NkYt+rZ27D6hFykkin4wunVvBPhKQw32a7PYi1Oj3oa5sm5sE8YgCAIAgCAIAgCAIBmDDJCXmUaJkCAIAgCAIAgCAIAgHY+JOgtXB4xHUOj4jKynUMppgEGUz4Rq06OkKFWm7Sik01uak7Ehg0nFpng4QcXeJoMThh6RRvoLgVVHYwNg3iNT2TpdCeELA4qmoY1+Kqb3nqvrTz1eT2cTxq4SUXeOaI6tSZGKurI43qylWHip1nfUa1OtBTpSUovemmu9Go01kz8T0BsNi7VbCVOUVFe4ykG45vcw3HvsZA9INBR0vQVKU3FxzVs1frW/saNnCYp4eeslc6Ts6tyyLVKlM6KVVrXVCL626zv93ZKIxlJUKkqEZKWq2rrY31dXA6yjLXiqjVrnrmoexptt7W9CS/Jl7tanbRRpfKzdVtbC263YbdDoTQ0tMYlU4zUbK8r7eaW/r4PN7jQxWK+jQzV77P3OcYirnZnKqpZixCjKoJ32HVL1wWFWFw8KCk5KKteW33HK1J68nK1r8D5zaPk2Oxth4nGm2HpNUF7FvVRT3udPIayJ0pp3AaMjfFVFF7ltk+UVn27Os+4Upz81HTOBfAb0J+XrutSuFIQKDlpXFmIY6s28XsNCe2U90s6bvStL6LhYuNLe3tlbYrLYt9ru7tssSNDDeLetLaSvGH06t4J8J44b7NdnsRYXR70Nc2Tc2CeMQBAEAQBAEAQBAEAzBhkhL0KOEGBAEAQBAEAQBAEAQDtHEV0XE/ax+WJSvhM9Mpfl97JDBbGdLlZG8ePaWyqGKXLXopVHVmAJXvVt4PhN/AaUxmAnr4Wo4Pqe3mtj7UfEoRmrSRFbX4sKTXOFrNSP0anyieGb1h4m8sLRnhNxMGo46kprjHyX3ea/8A6mpPBJ+ayD2vwcxeDvy1Bgg/jXn0/HON396xll6L6SaM0lZYeqtZ/heUu57ey66zTqUZw2o/Gxtu1sL6jZqd7lG9U33kHep8P6zW030WwWk05NalT+Je9bH7es98NjquHyWa4P5yN/i+HAyjkqJFQjUuRlU92U3b+k43B+Dut45/SaqUF/DtfflH1+8kqmmVq+RHPr2fv6iYxeMr4pxnZ61Q6KoF/JKaj4C8sDAaKwGiaL8VFQW+Unn2yf7Ih62Iq15Xm7/PAoNkcX2OxFi6rhkPXUN2t2imuvkxE57SfhA0Tg7xpt1Zf0bP8nl3ax9wwlSW3IuticX2Dw9jUU4qp21AMo8Ke733MrfS3T7SmNvGjLxUOENvbLb3WN2nhYR25lZTQKAFAUDcALAeAnFTnKcnKTu3xNhKx+p8GTj/ABh9OreCfCd3hvs12exHb9HvQ1zZNzYJ4xAEAQBAEAQBAEAQDMGGSEvMo4TJgQBAEAQBAEAQBAEA7RxFdFxP2sfliUr4TF/1dJ/0++RIYLYzpcrI3hAEAETIJvbPAjA4q5NLkah/jpHkzftK+qx8ROr0X000vgLRjU14r8M/KXf5y7Ga88NTnu7jRYHitoq5NbEVKtPNzVVRTJXsdrm/ladJi/Cdip00sPRjCW9tuWfUrL13954xwUU82WWydi4fCLloUUp6AEgXZrfSc6t5mcFpLTON0jPXxVRy6r5LlHYjbhTjBWij3yMPsQBAEA49xgn/AI6r4J8J2+Bk5UE385HcdH/RFzZOTcJ0xAEAQBAEAQBAEAQDMGGSEvQo4QYEAQBAEAQBAEAQBAO0cRXRcT9rH5YlLeEv0ql+X3yJDB7GdLlYm8IAgCAIAgCAIAgCAIBx3jA6dV8E+E7XR3o8TudAeiLm/cTs3icMQBAEAQBAEAQBAEAzBhkgZehRwgwIAgCAIAgCAIAgCAdo4iui4n7WPyxKW8JnpVL8vvkSGD2M6XKxN4QBAEAQBAEAQBAEAQDjvGB02r4J8J2ujvR4nc6A9EXN+4nZvE4YgCAIAgCAIAgCAIBmDDJCXoUaIAgCAIAgCAIAgCAIB2jiK6LiftY/LEpfwmelUvyr2yJDB7GdLlYG8IAgCAIAgCAIAgCAIBx3jA6bV8E+E7XR3o8TudAeiLmydm8ThiAIAgCAIAgCAIAgCD5ZIy87lHiZMCAIAgCAIAgCAIAgHaOIrouJ+1j8tZS3hL9Kp/lXtkSGD2M6XKxN4QBAEAQBAEAQBAEAQDjvGB06r4J8J22jvR4nc6A9EXNk7N0mrmLwZQgyIAgCAIAgCDAvBhsQG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32770" name="Picture 2" descr="http://www.muslimblog.co.in/wp-content/uploads/2011/04/Cute-Chinese-girl-Zhou-Dong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8000"/>
            <a:ext cx="3491880" cy="4680000"/>
          </a:xfrm>
          <a:prstGeom prst="rect">
            <a:avLst/>
          </a:prstGeom>
          <a:noFill/>
        </p:spPr>
      </p:pic>
      <p:pic>
        <p:nvPicPr>
          <p:cNvPr id="32772" name="Picture 4" descr="http://bitcoinmagazine.com/wp-content/uploads/2013/07/China-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00" y="4338000"/>
            <a:ext cx="378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4211960" y="620688"/>
            <a:ext cx="4464496" cy="2520000"/>
          </a:xfrm>
          <a:prstGeom prst="wedgeRoundRectCallout">
            <a:avLst>
              <a:gd name="adj1" fmla="val -57588"/>
              <a:gd name="adj2" fmla="val 9180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m’appelle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Juan.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J’habite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en </a:t>
            </a:r>
            <a:r>
              <a:rPr lang="es-ES" sz="30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Espagne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suis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srgbClr val="FF0000"/>
                </a:solidFill>
                <a:latin typeface="Comic Sans MS" pitchFamily="66" charset="0"/>
              </a:rPr>
              <a:t>Espagnol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700" name="AutoShape 4" descr="data:image/jpeg;base64,/9j/4AAQSkZJRgABAQAAAQABAAD/2wCEAAkGBxEPEhETERASEBAUDQ8RFBcXFBURFxIQFRQYGBUSFhMYHCghGRolJxQVIjEjJSk3LjAuGh8/OD8uNyotMSwBCgoKDg0OGxAQGzMlICQ0Nyw2NywwKzc0NC83LysxLzcyLCwsLCwtMDc1LC4sLCwvLS80LywrLC8wLCwsLSwsL//AABEIALUBFgMBEQACEQEDEQH/xAAbAAEBAAMBAQEAAAAAAAAAAAAABgEFBwQDAv/EAEgQAAIBAgMCCgUKAwYGAwAAAAECAAMRBBIhBTEGBxMiNEFRYXGBFDJykbEjNVJTdHWSs7TRQmKhM4KiweHwJGNzssLxJUNE/8QAGwEBAAIDAQEAAAAAAAAAAAAAAAUHAQQGAwL/xABFEQACAQICBgQKCAUDBAMAAAAAAQIDEQQhBRIxQVFxBmGBkQcTIjI0obHB0fAUFTM1QnLD4VJTYnOSI7LxJEOCwmOio//aAAwDAQACEQMRAD8A5HLS6zSEAQBAEAQBAEAQBAEA7TxF9FxP2sfliUt4TfS6X5V7ZEhg9jOlSsTeEAQBAEAQBAEAQBAEA47xgdNq+CfCdto30eJ2+gF/0i5snZuk6IAgyIAgCAIAgCAIBi0yj5ZIy89xR4gwIAgCAIAgCAIAgCAdo4iui4n7WPyxKW8JnpdL8q9siQwexnS5WJvCAIAgCAIAgCAIAgCAcd4wOnVfBPhO10d6PE7jQHovaydm8TpiAIAgCAIAgCAIAgGYMMkDL03FHCDAgCAIAgCAIAgCAIB2XiQrKmFxJZlUHFgC5AueTHbKb8I1CrWxdNU4uTUVsTe+XA38G0k7nRvTqX1tP8a/vK4+rsX/ACpf4y+Bu68eI9OpfW0/xr+8fV2L/lS/xl8Brx4j06l9bT/Gv7x9XYv+VL/GXwGvHiDj6P11P8a/vMrRuMeyjP8Axl8Brx4mBtCif/up/jX94ejcYttGf+MvgNePEz6dS+tp/jX95j6uxf8AKl/jL4DXjxHp1L62n+Nf3j6uxf8AKl/jL4DXjxHp1L62n+Nf3j6uxf8AKl/jL4DXjxHp1L62n+Nf3j6uxf8AKl/jL4DXjxHp1L62n+Nf3j6uxf8AKl/jL4DXjxHp1L62n+Nf3j6uxf8AKl/jL4DXjxOTcYHTqvgnwnV4GLjQSfzkjuuj7/6Rc2Tk3CdMQBAEAQBAEAQBAEAzBhkgZehRwgwIAgCAIAgCAIAgCAVezRfZZ++U/SvIGn9+S/s/qH2/s+08fJjsHunQaz4nlZDIOwe6NZ8RZDIOwe6NZ8RZHt2PhKdSood0pgVaIAZWblczaoMoNtwGunOEgekGPxWGw0/E05SvGT1otLUssm79+WeTNrC0oTmtZpZrJrafraOzlFRlo2r/ACta606bk0rNopBXXeRppzTNbRGm5fRoPGrxa1ItSqTXltrNrPk88/KWR9YjDLxjVLys3kk8vn3HwxOzKtIXqUHRe1qZA8zawkphtN4DEzVOjXjKT3KSv2LeeM8NVgryg0uR58g7B7pJ6z4njZDIOwe6NZ8RZDIOwe6NZ8RZDIOwe6NZ8RZHzroMraD1T1d0+ot3WYsi24wOm1fZp/CUDR8354Itfo76GubJ2exPGIAgCAIAgCAIAgCAZgwyQMvQo4QYEAQBAEAQBAEAQBAKzZnzWfvlP0tSQNP78l/Z/UPR/Z9p4ybSfPI2OE2FiqoDJQcqdxOVL/jInPYvpXonCzcJ1k2v4U5etJr1m3TwOIqK8YZdeXtPjtDZtbDkctTZL7joVJ7Myki/de829G6dwGkbrDVE2t2afc7O3WedbC1aP2kbfPE8+HW70wLgmrTUEXFmZgFa41Fr38prdJXXWAm6OzPW/LZ3/fqNrRUsPHEKVeOsty/qurX6tpuNiCua1alSIJztnBqunKFH1YWsSdDvvcMb3ErfSGGq0cNSxOIi9RparaTsmsltequGzZlY6V4jA4hunBakrvzPfeMU+978y9w2Gy0wGBbmWdb51JO8DMBpv7JyVat4yq3HLg9lu4+YUtSFnnzOdcIcAuHrFU0RhnVbHmAkjLc7wCCO0W1HbdnRTS1bH4T/AFleUPJcrryuDttva13se1Pbbl8dQjSqeTsfqNYTOnbSV2aZt8LwbxVRc2Raa9RqNyd/KxI8xOUxnTTRWGnqKTqNfwK6720n2Nm9T0bXmr2tzyPNtLZFfDf2tMhfpDnL4ZhuPcZIaM6R6P0i9WhU8r+GWT7Fv7LnlXwdaj56y47jXV/Vb2T8JPR2o1WWvGB02r7NP4SgqPm/PBFr9HfQ1zZOT2J4xAEAQBAEAQBAEAQDMGGSBl6FHCDAgCAIAgCAIAgCAIBWbM+az98p+lqSBp/fkv7P6h6P7PtN3wK2ars1Z1DBXCUwdxq2zFv7osb+PWBOY6daWnDVwNKWrda02v4diXbndb8t1yT0Vh1JurJXtkuZbmkNMxzE9p0J7l3f5yq3Nu+orJfO0n0l+J5nxqUkcZSM1Ny1NlNyObm3dnqkad3ZPelXqUpKcXqzjaSa27vj7j4lGMsnmnkc6p4EpjEoi5y42moPXlFQEE+WsuqtpP6T0dni5bZUpX5tOL9ZzEaGpi1T4S99z3bJwzjH1CAS1GtintY84nlAo7r5vG17d0FpjHUn0dw9F/8AcjBctXVv23Vuq+fXsYeEljJyW5yftsWZxF1B38zPTOoLFBzsx6ibkeF5WqoqMnzs+3Zbjb4E3426XK67CM4cEnEA823JAbrMrD1lY9e9SO5usWloeD9JYSqr53XK25rnmnyIPSzbqp9Q4FYVWrNUfUUafKAfzHQHysfO3ZPTp9j6lHCU8NDLxrab6lbLtur9StvGiaSnVc3+FfPsLukgBswvUyAlrXve4IB7NN3eJUdSb1bxdo3tY6KMVfPaDRUqcgFiCMtua4O8EbvP/wBRGpNTSk9m/euTDjFq6X7nM+FGzxh6jhL8m1PlKd+pWvdPIgj3S9eielp6RwadV3qQerLr4PtXrucrj8OqNW0djzRRcYHTavs0/hKno+b88EWV0d9DXNk5PYnjEAQBAEAQBAEAQBAMwYZIGXoUcIMCAIAgCAIAgCAIAgFZsz5rP3yn6WpIGn9+S/s/qHo/s+0r+DCFcLTA0Z2ZQQdRnqHOw7wqrbvErHpTPxml60nsjbb1RVlyvcncF5NCMVtfvbv6jepWu7WF7AIg7RYFn7lN1F/5dN85mVK0EnlvfuXPf25kgp3k7dnx+eB56fKKg3G2ILX0GdWrEkgD+ViT227zPSfipSdtrVrcLLjzVuo+Y66ir8e/MjuEuBq0cUaoUurVVrIwBYEgg5TbdYj3Wlo9G9IYLGaG+g1JRhKMXBptLbfylfbt7HwyIPG0alPE+NSbTd18DdcF8KwpVKjqUerig7X5pCswAUDebh2N9PX01nI9JcVTeKhh6MlKFKCjG2abSu3w2pcfNzN7BU34uUpKzlK77d3rN1WS4rdStTbL3ZAQSOrfYic2pOLhbann2/Njdkk1K+9O3Z83JPhzhG5dXCMxNIBiqsRdSbG40BN7W383wli9A9IYenRq0pyUc7rWaWW9Z22PP/y5kRpWlN1FJK+W5Hp4K7Nq0adeq6lC9I06aMCpbmli7DeB/XRu6aHTLTGGx9elh6DUo03rSkuLsrJ79m7a2uDPbR2HqUoSqSVm8kins/KBjrlpFernXIzMB5L7j23nDXpOnqre78uHv9T3Ep5evd7l3n4WpdaoXnWZ3TvIIfLbuY2859Thqzi5dSfs9aPmM7xklzXzzJTjAylKbLqL1ip7UdEe/hcmWF4PNaOIrRf8MbrrTkvYROl7OMWuL9aTPTxgdNq+zT+E5Oj5vzwR3nR30Nc2Tk9ieMQBAEAQBAEAQBAEAzBhkgZehRwgwIAgCAIAgCAIAgCAVmzPms/fKfpakgaf35L+z+oej+z7Sv4LfKYNiwsUzoLEr6qg3uNbm4B7h3m9YdLKc8LpVxvfX8vvbsuxbP8Agn9HpTw93uyKGoyq47qTk235Qy2HxtOUipyh2/Ek20n2Guxe0hQoU6rqXCLTzZSNajDLYE7wMxv5d8ldH6Mnj8Z9FpNJzvbWvsV5Z2TedsjVq4hUqSqS2K2zi8jU1eGdJQCFdQVLECpROWxIykG+Vja+UbwRJeXRLExlKNScfJko3calndXvdR83c5PJGt9Z07JpPPPbH4n4ThbSAbNRq2FS1iyghmzX3m+YZSO0XHfNqPQ7GTrQhTqwetHW1o3cbK3COSd8srOzzueb0lSs9aL5ZfE/ScLKFiWovlW9g2WyrvPl/kAPGM0hoPE4Kv4lzTlk21fO+zbb/kl8DhvpeH8erKKv5z2W27E/+D90eE6srVVoYgoAq35vM3lQTu1zD1u6+pmnPATvqOUb7fZnbszsfcMM215Su1kr2fVu33yTs+R+8Fwso1SoFKoeUIS7MDa5sQR1d4HZPKro6rC95JWzyR7wwU5UfHRaas97vltWa27rcTfJVtUpo3rGk4PeVK699+cb9x69JoypXpynHZde/wBmRpKdpKL22+AsHRRrblCNCVIOYg2I1B37p8RlKnNvq+BlpTjYiOMCqRUFIABFoZx4sWBHhzZang9w7lTnim9r1H2arT9fq6zn9LtRmqa2Wv7TY8YHTavs0/hOIo+b88EWD0d9DXNk5PYnjEAQBAEAQBAEAQBAMwYZIGXoUcIMCAIAgCAIAgCAIAgFZsz5rP3yn6WpIGn9+S/s/qHo/s+0rOChK4J7b3rVALa6WAOn91pXXTK1XTeqvwxiu3Nr2onNHy1MI31v9yhSj8oGJuWUkjq5pGW3bbMe6+s46dW0HCOxd/Xy2c7ZEnGmtfXe81XCenmwarbQ1MMtt2hdRJno1VlT0p4xPNRqPupzZrY+Oth7da9qNNtDC0nq0i6WdAjhPk7Mim4zIiXtoNb9ZA6ryeG0hXhhKlJeVCb2vWbUuKbdr2vl27mRtWC107Zrls5L4n0p29Ir1CoaqwF1IU2XIAWUEGwNhrf/AE+amMq/QKWFTahBt3Tau2282mldZ2Vr77n3Hyq0p2zfV7CQ2hcJUUUySWqJZf4er3CTOlpa2LpzlL8EHd7/ACUTuj3NaInThTctZyjaO41CbYroClyu4EduXdcbjbWazw1KWdvlkV9b4unJXtrQyzWatlb23y9xuuC7Pnph0Zfl0a56yXG4SP0hquLae63qOi0Y60cFUp1abXnSu99+COt1UDOt/oP4jnJuPVunHwqShF2+dpoyipPP52HiDGlTQ6sGdHva9ixzPoo9o33b7zbSVeb3NJr1WXwNfOlFb1t+JG8YaEV79Rwi28mqS1fB1NfQJw3qo/XGPwITTC/1k+r3s2fGB02r7NP4Sv6Pm/PBFg9HfQ1zZOT2J4xAEAQBAEAQBAEAQDMGGSEvQo4QYEAQBAEAQBAEAQBAKzZnzWfvlP0tSQNP78l/Z/UPR/Z9pWcCap9GqnfyVWpktv8AVWp277n3AdkrzpnFYbTVOpF+cozfY3HutHvbe8m9HLxmFnF9a9X7lHS9ddbjI5HeCy6+Fww8pzemqHi68pLZKz9t/j2m3o+pr00ntWRqeE9TJhFY6hauFY232DqTb3TZ6NUpVtJ+LhtlGolzdOaRnHzUMPrPc4+1Ebszar1MUz1n5GmyrTuGAGRbZAzH1VuoJPee3TuMb0erYbRzp06etqO6td3bylLVV7u1lFblntIWni4zq3k7X+UuV82xtHar0sVek3L0lumrCwVirVApGpFwSOoaAWE88H0frYrR8YSpODnm75WauoScXn5rakrZ+de4ljI06t1K9suzf69ncMA1F3qNVzBC1Rhbfdm7txAJ33FxqDumvpenCliI0622NOC7VGz/AGOl0a8dPARlgrZzk3s2Xy25W47ybxeAdq98l1LIT2EC2bXq65oU68FRs3mhjtF4ippLWjTbi2nfK27W5b8nmVlHk8+FyXLZ0NS9wRU5XQdmW2W1td97aCR2I1PEPV22d+59hOTeKbr+NT1bPV821rcfOu+vJHRT66+w/wAUnJfgfZ7yF/F89Rqq+NdeRCqQi5Cxta9l1FzuHXffodw1PR4fQzdGpUqZSadl61fnst2kZUxqVSMI7Fa/sJDh8x5Yp/CmHAXTcDc2v2dg6pYfg/pL6DKtfOUrPhlv5u+fGyIzSztW1eCNtxgdNq+zT+Eryj5vzwRYfR30Nc2Tk9ieMQBAEAQBAEAQBAEAzBhkgZehRwgwIAgCAIAgCAIAgCAVmzPms/fKfpakgaf35L+z+oej+z7Sr4CC+GxA7az/AJSSvfCA7aUpP+hf7pk7of0efN+xFLRXUHruU8FOqL7qZP8AeEhcevHaNpVV+HJ/7X60u8+8M/F4ucOP/Pv9Rp+FAvg/OlIvAO2K7ycwS1qsFz2/lZJYDC8qvM5FkJQVSciOh/5bVLhtwN1IOtjadROqoZONr7Mm/XtXd1mnXxNSN1KV5J5NNKNuSyl234WMbbwdKlVdaXORSg/hbnEG6lvG3+9/hQcp01KorN8++xv4bF1pJJWebSyXlNWbTdrLK9nln69JVZRmYgWsW3DcP9j3yz9E0FgsCvG8Nd372u63rON0riI4rGTqR2XsuSy9e3tNe+1VIXmIpAVSFW11G9j2se3u3SGoaVdHNZ60m2pXbSf8LySXBZ25GvKCl2I2OxMatbEIRTSnbFUCAq5VC8ou4XNv9ZsLFU62jMVTtnGE2r7WtWWb6+PYZpxtWg+te1HYcTv10HJVe76PXKVotpprivedZNXy6meGlXFVtwbMnJg71ZbX1XqIGhv2W6te/wAXio4Wm6st27i/nac3QourNRIrh4LYhxvth6Y13nQzqegGei//ADl7j50t6R2L3m44wOm1fZp/CVtR8354IsXo76GubJyexPGIAgCAIAgCAIAgCAZgwyQMvQo4QYEAQBAEAQBAEAQBAKzZnzWfvlP0tSQNP78l/Z/UPR/Z9pWcAuj1/wDrt+UkrzwhfedL8i/3TJ3Q32EufuRSKP8AsDfhsWPuRF85C6Nfj8HWocM13Zetes+8X/p16dTs+e81+2sNyuGCHccl7C+gFzp5SKwctXEXJNV3QSmle3HrTRO4agtQnJVq5UIKqalxSvlDXVhY353Vbf2ScnKcVeSWfBbdvDs3mq6mrFXppZXzTV1ly712mv2xSo5ajgkMatNQoy6MzDOoUAZmIzEWtrJDRlKpVrRi0mknJtvKyV1dt5JuyfMxXx1ejRjBprhln5StdZbrux8tqbOpZaiuGpomJw1NiLE0lalTB5W1r6htQfWX+aSyxOKrwgoNa1WE5Zt+W1VqNal9jzVk9sZf0kVGNGnLy43jFpW4ZLa17eKPHieDFNajU8tQhcQlHME0OYE5/X1At46yHhpGc6cZO2y+7uySv2kpOhhb2VL/APR+/wBSPtsbYycvQYJUQ+kMLlAABSC1CWs+5tw06p6YnStSNKpZRzhq5XWUrx5dZ8LD4e6tTae3z0/VbPZs3bzpeNI1ubA0qgvvtcoLm3VrOOwMHOrCMdusvebWIkowk3wZ8sLRUEMoUFqzBiLG5RXUnMAM1yCb94m/pnFOriJQ3RyXqv8ADsNfAUlCmpb3+5C8PukVPs6fAy0vB/8AdS/PL/1IXS/pL5L3m34wOm1fZp/CVvR8354IsXo76GubJyexPGIAgCAIAgCAIAgCAZgwyQl6FHCDAgCAIAgCAIAgCAIBWbM+az98p+lqSBp/fkv7P6h6P7PtKzgF0ev/ANdvykleeEL7zpfkX+6ZO6G+wlz9yKNt9EgX6rfSvlsvgWCX8Jzmg63i8U0/xZe9ey3abGkaevRvwzNJwmx3o2HpBWzvyqopP8a075nPcQP8QktoTQbxulatF+TGKk7rdfzfanyTPDE4rVwkJbW7fuSmGXF4dBVOFL03RWDA7lvcEgBiN19QN4krVwWjqlZ0KeKSlF2estr2OzyT5Xeyx6YnSOKr0oOdPJLK3B22rPh6xwVTNVWo4UZFIQ3BIqXW9l1LMF5Rhpa6jrE2NLYdYDBOjTbcqjTlk7alnbylkk5uN872tc862kp4+rGc0koKytxyu+dllkerg/QArYtHqgooKVLg5aqmqbuzEHKAEc37WGvb6adxzqYHAulG07a0WlZppJJR2Xu7ZLKyWWw0sLTtUqKTy2PrV9/YfbZWHTEs1LENW5SlQ5BSoFTNRY3W5VTzxnHlv1DWi9NU/o+ri8Io6lR6zTvFxmvOtGTT1W1dNb8tmrfcwVZv/TntVrb7rds9Z+Nt0mwD2pLUValLDgszKcwoWApjKNDzVJ1NwfGbfRnR9DS6m6803DWtFX/EvOd9qTbtbes2fOkMTUotKKtff23t87ixbFcpyNSnqpptWuCL5BlYWHWb5bjsVuuwPM6Kwc6GKqKrk6V0+ea+LPfG1lOjHV/F+zPtQTKtNfo1HX3Bxf8ApIWtU8ZUnPjn3tG9ShqQjFbsiB4fdJqfZ0+BlyeD/wC61+eX/qc3pf0l8l7zb8YHTavs0/hK3o+b88EWL0d9DXNk5PYnjEAQBAEAQBAEAQBAMwYZIS8yjhMmBAEAQBAEAQBAEAQCs2Z81n75T9LUkDT+/Jf2f1D0f2faVvAIH0evp/8Aoa3f8kkrvwgtPSlNLdBf7pE9odf6EufuRvNoYpaKB3YKFpMbntsAAAN5uQABORwFKrUxEVSV3rL23z4LLNvYiQruCpvWeVmSvDKkRiaNVgpw7UwyCqwpobXvTsSGOgQkgant3S1tHzoxw1anGUoVJvzoK8rWstuWWa2q17pracu29aN80tzNpsThOKhCVMudmqsMisFp0KdMEMc2pvY20HgLa17jtC+fPC3cIaqvJq7lJ23Zevde+Z0yqVaSisRHVcrtLqSv89xr9j4FNomvWr0/7SulNB6pREGYi467WBPaJ0Gl8XX0D4jBYSo1KEHKds05Se9PJpblbJMi8PSji9apUW12XJHow/BTDJlds1X5JqoViLC2Q5bKBfeRr3TSxHTLSlePi01DPVvFWb273e2xebY9o6Mox8p578+w8mBc7Px7URpQrVFAXcAKl+TIHVYkr4eUlcVQhpno9HFv7agmm+Ntt+N1aV+N+LPCnJ4XGOn+GXv2fA83CPhEa4yoAadijqyhslRWNqlNxrqCPCw7TNfQGjaOBxa+lTlTnZSjKLtdNJ2lrJq3vunuNzFUsRicM6tGOtG9mkru+exLPLLdsaayM8HdpU8NRLVGzCpiqYCA5mRUuxqqu9Te4N7ZlYWvJ/TeH+tK1SngdVycNuWfb22XW+BE0lLDSi68WknezT9jLPC11qLTZGDqa1WxBuD/AGkqjE4eph6sqVWLUkldPsOjp1IzipReV/iQfD4f8S/2dPg37S4fB9JPRduE37InN6XX/U9i95t+MDptX2afwlcUfN+eCLF6O+hrmycnsTxiAIAgCAIAgCAIAgGYMMkJeZRwmTAgCAIAgCAIAgCAIBWbLH/xbffKfpXkBTa+vGv/AIf1D0f2faUGwNs0cLg2DPeo9WoVRdW1AUEj+Ec0m5nGdIdC4vS2nHGjC0YqKcn5vHbvedrK77CXweKp4fC+U823lvNTt3bz4lgyg0VVSoCsbkHfdha47t06PQ/RilovDzdS1Sbu81ls7X2u9ty46WJxn0iovwrZlt92fA8b4kCmhcVGrcoQ73zKaVrJoedmv3nfOJnq1Vt8rr9nV3Hd4d18HO7SVLZaMWrPi8vKvs27WuFz5UEeo9qdy7sUWxsSG5trjqsde4md/gKOFweh1UxMfJS15XW+9125K3XY43SuIqYnSE3B3z1VyWXdtfadMwGDGGppTFiKVFmY231Gvzh48/3iU5j8bPHYmeJntqS7luXZkuwmKNJUYKC/CvX83PXlymmP5TT/AMIP/hNBPWUmufz3ns1ZpPl89xOcLtlGrRDqC1ShdGA1LUtPeQLN5t2zsOiOmIYPGOhW+yrcdilu7NsX2N7CM0jhnUpa8fOj7PnMhGrCndjuy26t/Vv0nedKsB42lCulnF2fJ/v7T46P6SWEqTjJ5SWX5ls25bL9yR9K1QstMlVQhBnCknM+lm5xNuvd2zmdEVNTHUvErO9ua332biZ0hRrywVSWJqXTWtbLyZbrPN23eo22wNvNhTlIzUTUViOtToCy+XV8Nb9L0l6Lw0nevTdqqjbqlwT4dT7zlcHjpUPJfm37jPDXEJXqh6LrUVsKqjLqQwZ+aV3hucNDrrPDoLQrYTC1aGIg4SjO+eWTSV1ua8l5rI+9KThVqxnB3TXxNzxgdNq+zT+Ermh5vzwRYnR30Nc2Tk9ieMQBAEAQBAEAQBAEAzBhkhL0KOEGBAEAQBAEAQBAEAQC74N4Zqmx8YV15PaNGq3sCnlJ8s9/AGclXxlOh0ipQn/3Kbiues367WXWe6i3SdtzNLOuNcQD6UKdFlqrW3Gg3J6E/LBlK7urRhrprOcx+haTqwq0Keet5Wdk1vyvbuJCOkcQ6ToznePWlu67X9ZX8CcFQVOWDCpX1XKN9K+gUA9Z+lut3XvwvTbSONq4n6HKLhSWa4S/qb4LdHc9udiQ0XRpRh41O8tnIp3TQLfnO928Bq3lYBfMThYyu9ZbIrL3du8lWstXe/n9j6Yn1SRqVswtvJU3sPG1vOeVF+XbjkfdTzbrdmflzlOcaqQA3h1N4C+vce6fcVrLUe1bPevnfzMPJ6y2EHwj2fhsPiU1DUmbNUpDUoL3t2ZT9Hfa9tLWtro1pHH6R0ZOjUh5q1YzeyS4O/4l/FmuNms+cx9ClRrXg9uduBp9p1adSq7UlK0yVKqQFIGUA80Egag7jOo0ToyGFpLWglPPNJX28TVxGMrV8pzcl1ttdx5pLmqezZGGatXoU0F2evTUd3OFz4AXPlNHSeKhhcHVr1NkYt+rZ27D6hFykkin4wunVvBPhKQw32a7PYi1Oj3oa5sm5sE8YgCAIAgCAIAgCAIBmDDJCXmUaJkCAIAgCAIAgCAIAgHY+JOgtXB4xHUOj4jKynUMppgEGUz4Rq06OkKFWm7Sik01uak7Ehg0nFpng4QcXeJoMThh6RRvoLgVVHYwNg3iNT2TpdCeELA4qmoY1+Kqb3nqvrTz1eT2cTxq4SUXeOaI6tSZGKurI43qylWHip1nfUa1OtBTpSUovemmu9Go01kz8T0BsNi7VbCVOUVFe4ykG45vcw3HvsZA9INBR0vQVKU3FxzVs1frW/saNnCYp4eeslc6Ts6tyyLVKlM6KVVrXVCL626zv93ZKIxlJUKkqEZKWq2rrY31dXA6yjLXiqjVrnrmoexptt7W9CS/Jl7tanbRRpfKzdVtbC263YbdDoTQ0tMYlU4zUbK8r7eaW/r4PN7jQxWK+jQzV77P3OcYirnZnKqpZixCjKoJ32HVL1wWFWFw8KCk5KKteW33HK1J68nK1r8D5zaPk2Oxth4nGm2HpNUF7FvVRT3udPIayJ0pp3AaMjfFVFF7ltk+UVn27Os+4Upz81HTOBfAb0J+XrutSuFIQKDlpXFmIY6s28XsNCe2U90s6bvStL6LhYuNLe3tlbYrLYt9ru7tssSNDDeLetLaSvGH06t4J8J44b7NdnsRYXR70Nc2Tc2CeMQBAEAQBAEAQBAEAzBhkhL0KOEGBAEAQBAEAQBAEAQDtHEV0XE/ax+WJSvhM9Mpfl97JDBbGdLlZG8ePaWyqGKXLXopVHVmAJXvVt4PhN/AaUxmAnr4Wo4Pqe3mtj7UfEoRmrSRFbX4sKTXOFrNSP0anyieGb1h4m8sLRnhNxMGo46kprjHyX3ea/8A6mpPBJ+ayD2vwcxeDvy1Bgg/jXn0/HON396xll6L6SaM0lZYeqtZ/heUu57ey66zTqUZw2o/Gxtu1sL6jZqd7lG9U33kHep8P6zW030WwWk05NalT+Je9bH7es98NjquHyWa4P5yN/i+HAyjkqJFQjUuRlU92U3b+k43B+Dut45/SaqUF/DtfflH1+8kqmmVq+RHPr2fv6iYxeMr4pxnZ61Q6KoF/JKaj4C8sDAaKwGiaL8VFQW+Unn2yf7Ih62Iq15Xm7/PAoNkcX2OxFi6rhkPXUN2t2imuvkxE57SfhA0Tg7xpt1Zf0bP8nl3ax9wwlSW3IuticX2Dw9jUU4qp21AMo8Ke733MrfS3T7SmNvGjLxUOENvbLb3WN2nhYR25lZTQKAFAUDcALAeAnFTnKcnKTu3xNhKx+p8GTj/ABh9OreCfCd3hvs12exHb9HvQ1zZNzYJ4xAEAQBAEAQBAEAQDMGGSEvMo4TJgQBAEAQBAEAQBAEA7RxFdFxP2sfliUr4TF/1dJ/0++RIYLYzpcrI3hAEAETIJvbPAjA4q5NLkah/jpHkzftK+qx8ROr0X000vgLRjU14r8M/KXf5y7Ga88NTnu7jRYHitoq5NbEVKtPNzVVRTJXsdrm/ladJi/Cdip00sPRjCW9tuWfUrL13954xwUU82WWydi4fCLloUUp6AEgXZrfSc6t5mcFpLTON0jPXxVRy6r5LlHYjbhTjBWij3yMPsQBAEA49xgn/AI6r4J8J2+Bk5UE385HcdH/RFzZOTcJ0xAEAQBAEAQBAEAQDMGGSEvQo4QYEAQBAEAQBAEAQBAO0cRXRcT9rH5YlLeEv0ql+X3yJDB7GdLlYm8IAgCAIAgCAIAgCAIBx3jA6dV8E+E7XR3o8TudAeiLm/cTs3icMQBAEAQBAEAQBAEAzBhkgZehRwgwIAgCAIAgCAIAgCAdo4iui4n7WPyxKW8JnpVL8vvkSGD2M6XKxN4QBAEAQBAEAQBAEAQDjvGB02r4J8J2ujvR4nc6A9EXN+4nZvE4YgCAIAgCAIAgCAIBmDDJCXoUaIAgCAIAgCAIAgCAIB2jiK6LiftY/LEpfwmelUvyr2yJDB7GdLlYG8IAgCAIAgCAIAgCAIBx3jA6bV8E+E7XR3o8TudAeiLmydm8ThiAIAgCAIAgCAIAgCD5ZIy87lHiZMCAIAgCAIAgCAIAgHaOIrouJ+1j8tZS3hL9Kp/lXtkSGD2M6XKxN4QBAEAQBAEAQBAEAQDjvGB06r4J8J22jvR4nc6A9EXNk7N0mrmLwZQgyIAgCAIAgCDAvBhsQG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33794" name="Picture 2" descr="http://s.sk-gaming.com/image/image/63110e8900580a0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8000"/>
            <a:ext cx="3635895" cy="4680000"/>
          </a:xfrm>
          <a:prstGeom prst="rect">
            <a:avLst/>
          </a:prstGeom>
          <a:noFill/>
        </p:spPr>
      </p:pic>
      <p:pic>
        <p:nvPicPr>
          <p:cNvPr id="33796" name="Picture 4" descr="http://www.spain-flag.eu/photos/spain-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1521" y="4338000"/>
            <a:ext cx="3842479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4427984" y="620688"/>
            <a:ext cx="4248472" cy="2520000"/>
          </a:xfrm>
          <a:prstGeom prst="wedgeRoundRectCallout">
            <a:avLst>
              <a:gd name="adj1" fmla="val -57588"/>
              <a:gd name="adj2" fmla="val 9180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m’appelle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Marie.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J’habite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en </a:t>
            </a:r>
            <a:r>
              <a:rPr lang="es-ES" sz="3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itchFamily="66" charset="0"/>
              </a:rPr>
              <a:t>France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Je </a:t>
            </a:r>
            <a:r>
              <a:rPr lang="es-ES" sz="3000" b="1" dirty="0" err="1" smtClean="0">
                <a:solidFill>
                  <a:prstClr val="black"/>
                </a:solidFill>
                <a:latin typeface="Comic Sans MS" pitchFamily="66" charset="0"/>
              </a:rPr>
              <a:t>suis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3000" b="1" dirty="0" err="1" smtClean="0">
                <a:solidFill>
                  <a:srgbClr val="FF0000"/>
                </a:solidFill>
                <a:latin typeface="Comic Sans MS" pitchFamily="66" charset="0"/>
              </a:rPr>
              <a:t>Française</a:t>
            </a:r>
            <a:r>
              <a:rPr lang="es-ES" sz="30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3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700" name="AutoShape 4" descr="data:image/jpeg;base64,/9j/4AAQSkZJRgABAQAAAQABAAD/2wCEAAkGBxEPEhETERASEBAUDQ8RFBcXFBURFxIQFRQYGBUSFhMYHCghGRolJxQVIjEjJSk3LjAuGh8/OD8uNyotMSwBCgoKDg0OGxAQGzMlICQ0Nyw2NywwKzc0NC83LysxLzcyLCwsLCwtMDc1LC4sLCwvLS80LywrLC8wLCwsLSwsL//AABEIALUBFgMBEQACEQEDEQH/xAAbAAEBAAMBAQEAAAAAAAAAAAAABgEFBwQDAv/EAEgQAAIBAgMCCgUKAwYGAwAAAAECAAMRBBIhBTEGBxMiNEFRYXGBFDJykbEjNVJTdHWSs7TRQmKhM4KiweHwJGNzssLxJUNE/8QAGwEBAAIDAQEAAAAAAAAAAAAAAAUHAQQGAwL/xABFEQACAQICBgQKCAUDBAMAAAAAAQIDEQQhBRIxQVFxBmGBkQcTIjI0obHB0fAUFTM1QnLD4VJTYnOSI7LxJEOCwmOio//aAAwDAQACEQMRAD8A5HLS6zSEAQBAEAQBAEAQBAEA7TxF9FxP2sfliUt4TfS6X5V7ZEhg9jOlSsTeEAQBAEAQBAEAQBAEA47xgdNq+CfCdto30eJ2+gF/0i5snZuk6IAgyIAgCAIAgCAIBi0yj5ZIy89xR4gwIAgCAIAgCAIAgCAdo4iui4n7WPyxKW8JnpdL8q9siQwexnS5WJvCAIAgCAIAgCAIAgCAcd4wOnVfBPhO10d6PE7jQHovaydm8TpiAIAgCAIAgCAIAgGYMMkDL03FHCDAgCAIAgCAIAgCAIB2XiQrKmFxJZlUHFgC5AueTHbKb8I1CrWxdNU4uTUVsTe+XA38G0k7nRvTqX1tP8a/vK4+rsX/ACpf4y+Bu68eI9OpfW0/xr+8fV2L/lS/xl8Brx4j06l9bT/Gv7x9XYv+VL/GXwGvHiDj6P11P8a/vMrRuMeyjP8Axl8Brx4mBtCif/up/jX94ejcYttGf+MvgNePEz6dS+tp/jX95j6uxf8AKl/jL4DXjxHp1L62n+Nf3j6uxf8AKl/jL4DXjxHp1L62n+Nf3j6uxf8AKl/jL4DXjxHp1L62n+Nf3j6uxf8AKl/jL4DXjxHp1L62n+Nf3j6uxf8AKl/jL4DXjxHp1L62n+Nf3j6uxf8AKl/jL4DXjxOTcYHTqvgnwnV4GLjQSfzkjuuj7/6Rc2Tk3CdMQBAEAQBAEAQBAEAzBhkgZehRwgwIAgCAIAgCAIAgCAVezRfZZ++U/SvIGn9+S/s/qH2/s+08fJjsHunQaz4nlZDIOwe6NZ8RZDIOwe6NZ8RZHt2PhKdSood0pgVaIAZWblczaoMoNtwGunOEgekGPxWGw0/E05SvGT1otLUssm79+WeTNrC0oTmtZpZrJrafraOzlFRlo2r/ACta606bk0rNopBXXeRppzTNbRGm5fRoPGrxa1ItSqTXltrNrPk88/KWR9YjDLxjVLys3kk8vn3HwxOzKtIXqUHRe1qZA8zawkphtN4DEzVOjXjKT3KSv2LeeM8NVgryg0uR58g7B7pJ6z4njZDIOwe6NZ8RZDIOwe6NZ8RZDIOwe6NZ8RZHzroMraD1T1d0+ot3WYsi24wOm1fZp/CUDR8354Itfo76GubJ2exPGIAgCAIAgCAIAgCAZgwyQMvQo4QYEAQBAEAQBAEAQBAKzZnzWfvlP0tSQNP78l/Z/UPR/Z9p4ybSfPI2OE2FiqoDJQcqdxOVL/jInPYvpXonCzcJ1k2v4U5etJr1m3TwOIqK8YZdeXtPjtDZtbDkctTZL7joVJ7Myki/de829G6dwGkbrDVE2t2afc7O3WedbC1aP2kbfPE8+HW70wLgmrTUEXFmZgFa41Fr38prdJXXWAm6OzPW/LZ3/fqNrRUsPHEKVeOsty/qurX6tpuNiCua1alSIJztnBqunKFH1YWsSdDvvcMb3ErfSGGq0cNSxOIi9RparaTsmsltequGzZlY6V4jA4hunBakrvzPfeMU+978y9w2Gy0wGBbmWdb51JO8DMBpv7JyVat4yq3HLg9lu4+YUtSFnnzOdcIcAuHrFU0RhnVbHmAkjLc7wCCO0W1HbdnRTS1bH4T/AFleUPJcrryuDttva13se1Pbbl8dQjSqeTsfqNYTOnbSV2aZt8LwbxVRc2Raa9RqNyd/KxI8xOUxnTTRWGnqKTqNfwK6720n2Nm9T0bXmr2tzyPNtLZFfDf2tMhfpDnL4ZhuPcZIaM6R6P0i9WhU8r+GWT7Fv7LnlXwdaj56y47jXV/Vb2T8JPR2o1WWvGB02r7NP4SgqPm/PBFr9HfQ1zZOT2J4xAEAQBAEAQBAEAQDMGGSBl6FHCDAgCAIAgCAIAgCAIBWbM+az98p+lqSBp/fkv7P6h6P7PtN3wK2ars1Z1DBXCUwdxq2zFv7osb+PWBOY6daWnDVwNKWrda02v4diXbndb8t1yT0Vh1JurJXtkuZbmkNMxzE9p0J7l3f5yq3Nu+orJfO0n0l+J5nxqUkcZSM1Ny1NlNyObm3dnqkad3ZPelXqUpKcXqzjaSa27vj7j4lGMsnmnkc6p4EpjEoi5y42moPXlFQEE+WsuqtpP6T0dni5bZUpX5tOL9ZzEaGpi1T4S99z3bJwzjH1CAS1GtintY84nlAo7r5vG17d0FpjHUn0dw9F/8AcjBctXVv23Vuq+fXsYeEljJyW5yftsWZxF1B38zPTOoLFBzsx6ibkeF5WqoqMnzs+3Zbjb4E3426XK67CM4cEnEA823JAbrMrD1lY9e9SO5usWloeD9JYSqr53XK25rnmnyIPSzbqp9Q4FYVWrNUfUUafKAfzHQHysfO3ZPTp9j6lHCU8NDLxrab6lbLtur9StvGiaSnVc3+FfPsLukgBswvUyAlrXve4IB7NN3eJUdSb1bxdo3tY6KMVfPaDRUqcgFiCMtua4O8EbvP/wBRGpNTSk9m/euTDjFq6X7nM+FGzxh6jhL8m1PlKd+pWvdPIgj3S9eielp6RwadV3qQerLr4PtXrucrj8OqNW0djzRRcYHTavs0/hKno+b88EWV0d9DXNk5PYnjEAQBAEAQBAEAQBAMwYZIGXoUcIMCAIAgCAIAgCAIAgFZsz5rP3yn6WpIGn9+S/s/qHo/s+0r+DCFcLTA0Z2ZQQdRnqHOw7wqrbvErHpTPxml60nsjbb1RVlyvcncF5NCMVtfvbv6jepWu7WF7AIg7RYFn7lN1F/5dN85mVK0EnlvfuXPf25kgp3k7dnx+eB56fKKg3G2ILX0GdWrEkgD+ViT227zPSfipSdtrVrcLLjzVuo+Y66ir8e/MjuEuBq0cUaoUurVVrIwBYEgg5TbdYj3Wlo9G9IYLGaG+g1JRhKMXBptLbfylfbt7HwyIPG0alPE+NSbTd18DdcF8KwpVKjqUerig7X5pCswAUDebh2N9PX01nI9JcVTeKhh6MlKFKCjG2abSu3w2pcfNzN7BU34uUpKzlK77d3rN1WS4rdStTbL3ZAQSOrfYic2pOLhbann2/Njdkk1K+9O3Z83JPhzhG5dXCMxNIBiqsRdSbG40BN7W383wli9A9IYenRq0pyUc7rWaWW9Z22PP/y5kRpWlN1FJK+W5Hp4K7Nq0adeq6lC9I06aMCpbmli7DeB/XRu6aHTLTGGx9elh6DUo03rSkuLsrJ79m7a2uDPbR2HqUoSqSVm8kins/KBjrlpFernXIzMB5L7j23nDXpOnqre78uHv9T3Ep5evd7l3n4WpdaoXnWZ3TvIIfLbuY2859Thqzi5dSfs9aPmM7xklzXzzJTjAylKbLqL1ip7UdEe/hcmWF4PNaOIrRf8MbrrTkvYROl7OMWuL9aTPTxgdNq+zT+E5Oj5vzwR3nR30Nc2Tk9ieMQBAEAQBAEAQBAEAzBhkgZehRwgwIAgCAIAgCAIAgCAVmzPms/fKfpakgaf35L+z+oej+z7Sv4LfKYNiwsUzoLEr6qg3uNbm4B7h3m9YdLKc8LpVxvfX8vvbsuxbP8Agn9HpTw93uyKGoyq47qTk235Qy2HxtOUipyh2/Ek20n2Guxe0hQoU6rqXCLTzZSNajDLYE7wMxv5d8ldH6Mnj8Z9FpNJzvbWvsV5Z2TedsjVq4hUqSqS2K2zi8jU1eGdJQCFdQVLECpROWxIykG+Vja+UbwRJeXRLExlKNScfJko3calndXvdR83c5PJGt9Z07JpPPPbH4n4ThbSAbNRq2FS1iyghmzX3m+YZSO0XHfNqPQ7GTrQhTqwetHW1o3cbK3COSd8srOzzueb0lSs9aL5ZfE/ScLKFiWovlW9g2WyrvPl/kAPGM0hoPE4Kv4lzTlk21fO+zbb/kl8DhvpeH8erKKv5z2W27E/+D90eE6srVVoYgoAq35vM3lQTu1zD1u6+pmnPATvqOUb7fZnbszsfcMM215Su1kr2fVu33yTs+R+8Fwso1SoFKoeUIS7MDa5sQR1d4HZPKro6rC95JWzyR7wwU5UfHRaas97vltWa27rcTfJVtUpo3rGk4PeVK699+cb9x69JoypXpynHZde/wBmRpKdpKL22+AsHRRrblCNCVIOYg2I1B37p8RlKnNvq+BlpTjYiOMCqRUFIABFoZx4sWBHhzZang9w7lTnim9r1H2arT9fq6zn9LtRmqa2Wv7TY8YHTavs0/hOIo+b88EWD0d9DXNk5PYnjEAQBAEAQBAEAQBAMwYZIGXoUcIMCAIAgCAIAgCAIAgFZsz5rP3yn6WpIGn9+S/s/qHo/s+0rOChK4J7b3rVALa6WAOn91pXXTK1XTeqvwxiu3Nr2onNHy1MI31v9yhSj8oGJuWUkjq5pGW3bbMe6+s46dW0HCOxd/Xy2c7ZEnGmtfXe81XCenmwarbQ1MMtt2hdRJno1VlT0p4xPNRqPupzZrY+Oth7da9qNNtDC0nq0i6WdAjhPk7Mim4zIiXtoNb9ZA6ryeG0hXhhKlJeVCb2vWbUuKbdr2vl27mRtWC107Zrls5L4n0p29Ir1CoaqwF1IU2XIAWUEGwNhrf/AE+amMq/QKWFTahBt3Tau2282mldZ2Vr77n3Hyq0p2zfV7CQ2hcJUUUySWqJZf4er3CTOlpa2LpzlL8EHd7/ACUTuj3NaInThTctZyjaO41CbYroClyu4EduXdcbjbWazw1KWdvlkV9b4unJXtrQyzWatlb23y9xuuC7Pnph0Zfl0a56yXG4SP0hquLae63qOi0Y60cFUp1abXnSu99+COt1UDOt/oP4jnJuPVunHwqShF2+dpoyipPP52HiDGlTQ6sGdHva9ixzPoo9o33b7zbSVeb3NJr1WXwNfOlFb1t+JG8YaEV79Rwi28mqS1fB1NfQJw3qo/XGPwITTC/1k+r3s2fGB02r7NP4Sv6Pm/PBFg9HfQ1zZOT2J4xAEAQBAEAQBAEAQDMGGSEvQo4QYEAQBAEAQBAEAQBAKzZnzWfvlP0tSQNP78l/Z/UPR/Z9pWcCap9GqnfyVWpktv8AVWp277n3AdkrzpnFYbTVOpF+cozfY3HutHvbe8m9HLxmFnF9a9X7lHS9ddbjI5HeCy6+Fww8pzemqHi68pLZKz9t/j2m3o+pr00ntWRqeE9TJhFY6hauFY232DqTb3TZ6NUpVtJ+LhtlGolzdOaRnHzUMPrPc4+1Ebszar1MUz1n5GmyrTuGAGRbZAzH1VuoJPee3TuMb0erYbRzp06etqO6td3bylLVV7u1lFblntIWni4zq3k7X+UuV82xtHar0sVek3L0lumrCwVirVApGpFwSOoaAWE88H0frYrR8YSpODnm75WauoScXn5rakrZ+de4ljI06t1K9suzf69ncMA1F3qNVzBC1Rhbfdm7txAJ33FxqDumvpenCliI0622NOC7VGz/AGOl0a8dPARlgrZzk3s2Xy25W47ybxeAdq98l1LIT2EC2bXq65oU68FRs3mhjtF4ippLWjTbi2nfK27W5b8nmVlHk8+FyXLZ0NS9wRU5XQdmW2W1td97aCR2I1PEPV22d+59hOTeKbr+NT1bPV821rcfOu+vJHRT66+w/wAUnJfgfZ7yF/F89Rqq+NdeRCqQi5Cxta9l1FzuHXffodw1PR4fQzdGpUqZSadl61fnst2kZUxqVSMI7Fa/sJDh8x5Yp/CmHAXTcDc2v2dg6pYfg/pL6DKtfOUrPhlv5u+fGyIzSztW1eCNtxgdNq+zT+Eryj5vzwRYfR30Nc2Tk9ieMQBAEAQBAEAQBAEAzBhkgZehRwgwIAgCAIAgCAIAgCAVmzPms/fKfpakgaf35L+z+oej+z7Sr4CC+GxA7az/AJSSvfCA7aUpP+hf7pk7of0efN+xFLRXUHruU8FOqL7qZP8AeEhcevHaNpVV+HJ/7X60u8+8M/F4ucOP/Pv9Rp+FAvg/OlIvAO2K7ycwS1qsFz2/lZJYDC8qvM5FkJQVSciOh/5bVLhtwN1IOtjadROqoZONr7Mm/XtXd1mnXxNSN1KV5J5NNKNuSyl234WMbbwdKlVdaXORSg/hbnEG6lvG3+9/hQcp01KorN8++xv4bF1pJJWebSyXlNWbTdrLK9nln69JVZRmYgWsW3DcP9j3yz9E0FgsCvG8Nd372u63rON0riI4rGTqR2XsuSy9e3tNe+1VIXmIpAVSFW11G9j2se3u3SGoaVdHNZ60m2pXbSf8LySXBZ25GvKCl2I2OxMatbEIRTSnbFUCAq5VC8ou4XNv9ZsLFU62jMVTtnGE2r7WtWWb6+PYZpxtWg+te1HYcTv10HJVe76PXKVotpprivedZNXy6meGlXFVtwbMnJg71ZbX1XqIGhv2W6te/wAXio4Wm6st27i/nac3QourNRIrh4LYhxvth6Y13nQzqegGei//ADl7j50t6R2L3m44wOm1fZp/CVtR8354IsXo76GubJyexPGIAgCAIAgCAIAgCAZgwyQMvQo4QYEAQBAEAQBAEAQBAKzZnzWfvlP0tSQNP78l/Z/UPR/Z9pWcAuj1/wDrt+UkrzwhfedL8i/3TJ3Q32EufuRSKP8AsDfhsWPuRF85C6Nfj8HWocM13Zetes+8X/p16dTs+e81+2sNyuGCHccl7C+gFzp5SKwctXEXJNV3QSmle3HrTRO4agtQnJVq5UIKqalxSvlDXVhY353Vbf2ScnKcVeSWfBbdvDs3mq6mrFXppZXzTV1ly712mv2xSo5ajgkMatNQoy6MzDOoUAZmIzEWtrJDRlKpVrRi0mknJtvKyV1dt5JuyfMxXx1ejRjBprhln5StdZbrux8tqbOpZaiuGpomJw1NiLE0lalTB5W1r6htQfWX+aSyxOKrwgoNa1WE5Zt+W1VqNal9jzVk9sZf0kVGNGnLy43jFpW4ZLa17eKPHieDFNajU8tQhcQlHME0OYE5/X1At46yHhpGc6cZO2y+7uySv2kpOhhb2VL/APR+/wBSPtsbYycvQYJUQ+kMLlAABSC1CWs+5tw06p6YnStSNKpZRzhq5XWUrx5dZ8LD4e6tTae3z0/VbPZs3bzpeNI1ubA0qgvvtcoLm3VrOOwMHOrCMdusvebWIkowk3wZ8sLRUEMoUFqzBiLG5RXUnMAM1yCb94m/pnFOriJQ3RyXqv8ADsNfAUlCmpb3+5C8PukVPs6fAy0vB/8AdS/PL/1IXS/pL5L3m34wOm1fZp/CVvR8354IsXo76GubJyexPGIAgCAIAgCAIAgCAZgwyQl6FHCDAgCAIAgCAIAgCAIBWbM+az98p+lqSBp/fkv7P6h6P7PtKzgF0ev/ANdvykleeEL7zpfkX+6ZO6G+wlz9yKNt9EgX6rfSvlsvgWCX8Jzmg63i8U0/xZe9ey3abGkaevRvwzNJwmx3o2HpBWzvyqopP8a075nPcQP8QktoTQbxulatF+TGKk7rdfzfanyTPDE4rVwkJbW7fuSmGXF4dBVOFL03RWDA7lvcEgBiN19QN4krVwWjqlZ0KeKSlF2estr2OzyT5Xeyx6YnSOKr0oOdPJLK3B22rPh6xwVTNVWo4UZFIQ3BIqXW9l1LMF5Rhpa6jrE2NLYdYDBOjTbcqjTlk7alnbylkk5uN872tc862kp4+rGc0koKytxyu+dllkerg/QArYtHqgooKVLg5aqmqbuzEHKAEc37WGvb6adxzqYHAulG07a0WlZppJJR2Xu7ZLKyWWw0sLTtUqKTy2PrV9/YfbZWHTEs1LENW5SlQ5BSoFTNRY3W5VTzxnHlv1DWi9NU/o+ri8Io6lR6zTvFxmvOtGTT1W1dNb8tmrfcwVZv/TntVrb7rds9Z+Nt0mwD2pLUValLDgszKcwoWApjKNDzVJ1NwfGbfRnR9DS6m6803DWtFX/EvOd9qTbtbes2fOkMTUotKKtff23t87ixbFcpyNSnqpptWuCL5BlYWHWb5bjsVuuwPM6Kwc6GKqKrk6V0+ea+LPfG1lOjHV/F+zPtQTKtNfo1HX3Bxf8ApIWtU8ZUnPjn3tG9ShqQjFbsiB4fdJqfZ0+BlyeD/wC61+eX/qc3pf0l8l7zb8YHTavs0/hK3o+b88EWL0d9DXNk5PYnjEAQBAEAQBAEAQBAMwYZIS8yjhMmBAEAQBAEAQBAEAQCs2Z81n75T9LUkDT+/Jf2f1D0f2faVvAIH0evp/8Aoa3f8kkrvwgtPSlNLdBf7pE9odf6EufuRvNoYpaKB3YKFpMbntsAAAN5uQABORwFKrUxEVSV3rL23z4LLNvYiQruCpvWeVmSvDKkRiaNVgpw7UwyCqwpobXvTsSGOgQkgant3S1tHzoxw1anGUoVJvzoK8rWstuWWa2q17pracu29aN80tzNpsThOKhCVMudmqsMisFp0KdMEMc2pvY20HgLa17jtC+fPC3cIaqvJq7lJ23Zevde+Z0yqVaSisRHVcrtLqSv89xr9j4FNomvWr0/7SulNB6pREGYi467WBPaJ0Gl8XX0D4jBYSo1KEHKds05Se9PJpblbJMi8PSji9apUW12XJHow/BTDJlds1X5JqoViLC2Q5bKBfeRr3TSxHTLSlePi01DPVvFWb273e2xebY9o6Mox8p578+w8mBc7Px7URpQrVFAXcAKl+TIHVYkr4eUlcVQhpno9HFv7agmm+Ntt+N1aV+N+LPCnJ4XGOn+GXv2fA83CPhEa4yoAadijqyhslRWNqlNxrqCPCw7TNfQGjaOBxa+lTlTnZSjKLtdNJ2lrJq3vunuNzFUsRicM6tGOtG9mkru+exLPLLdsaayM8HdpU8NRLVGzCpiqYCA5mRUuxqqu9Te4N7ZlYWvJ/TeH+tK1SngdVycNuWfb22XW+BE0lLDSi68WknezT9jLPC11qLTZGDqa1WxBuD/AGkqjE4eph6sqVWLUkldPsOjp1IzipReV/iQfD4f8S/2dPg37S4fB9JPRduE37InN6XX/U9i95t+MDptX2afwlcUfN+eCLF6O+hrmycnsTxiAIAgCAIAgCAIAgGYMMkJeZRwmTAgCAIAgCAIAgCAIBWbLH/xbffKfpXkBTa+vGv/AIf1D0f2faUGwNs0cLg2DPeo9WoVRdW1AUEj+Ec0m5nGdIdC4vS2nHGjC0YqKcn5vHbvedrK77CXweKp4fC+U823lvNTt3bz4lgyg0VVSoCsbkHfdha47t06PQ/RilovDzdS1Sbu81ls7X2u9ty46WJxn0iovwrZlt92fA8b4kCmhcVGrcoQ73zKaVrJoedmv3nfOJnq1Vt8rr9nV3Hd4d18HO7SVLZaMWrPi8vKvs27WuFz5UEeo9qdy7sUWxsSG5trjqsde4md/gKOFweh1UxMfJS15XW+9125K3XY43SuIqYnSE3B3z1VyWXdtfadMwGDGGppTFiKVFmY231Gvzh48/3iU5j8bPHYmeJntqS7luXZkuwmKNJUYKC/CvX83PXlymmP5TT/AMIP/hNBPWUmufz3ns1ZpPl89xOcLtlGrRDqC1ShdGA1LUtPeQLN5t2zsOiOmIYPGOhW+yrcdilu7NsX2N7CM0jhnUpa8fOj7PnMhGrCndjuy26t/Vv0nedKsB42lCulnF2fJ/v7T46P6SWEqTjJ5SWX5ls25bL9yR9K1QstMlVQhBnCknM+lm5xNuvd2zmdEVNTHUvErO9ua332biZ0hRrywVSWJqXTWtbLyZbrPN23eo22wNvNhTlIzUTUViOtToCy+XV8Nb9L0l6Lw0nevTdqqjbqlwT4dT7zlcHjpUPJfm37jPDXEJXqh6LrUVsKqjLqQwZ+aV3hucNDrrPDoLQrYTC1aGIg4SjO+eWTSV1ua8l5rI+9KThVqxnB3TXxNzxgdNq+zT+Ermh5vzwRYnR30Nc2Tk9ieMQBAEAQBAEAQBAEAzBhkhL0KOEGBAEAQBAEAQBAEAQC74N4Zqmx8YV15PaNGq3sCnlJ8s9/AGclXxlOh0ipQn/3Kbiues367WXWe6i3SdtzNLOuNcQD6UKdFlqrW3Gg3J6E/LBlK7urRhrprOcx+haTqwq0Keet5Wdk1vyvbuJCOkcQ6ToznePWlu67X9ZX8CcFQVOWDCpX1XKN9K+gUA9Z+lut3XvwvTbSONq4n6HKLhSWa4S/qb4LdHc9udiQ0XRpRh41O8tnIp3TQLfnO928Bq3lYBfMThYyu9ZbIrL3du8lWstXe/n9j6Yn1SRqVswtvJU3sPG1vOeVF+XbjkfdTzbrdmflzlOcaqQA3h1N4C+vce6fcVrLUe1bPevnfzMPJ6y2EHwj2fhsPiU1DUmbNUpDUoL3t2ZT9Hfa9tLWtro1pHH6R0ZOjUh5q1YzeyS4O/4l/FmuNms+cx9ClRrXg9uduBp9p1adSq7UlK0yVKqQFIGUA80Egag7jOo0ToyGFpLWglPPNJX28TVxGMrV8pzcl1ttdx5pLmqezZGGatXoU0F2evTUd3OFz4AXPlNHSeKhhcHVr1NkYt+rZ27D6hFykkin4wunVvBPhKQw32a7PYi1Oj3oa5sm5sE8YgCAIAgCAIAgCAIBmDDJCXmUaJkCAIAgCAIAgCAIAgHY+JOgtXB4xHUOj4jKynUMppgEGUz4Rq06OkKFWm7Sik01uak7Ehg0nFpng4QcXeJoMThh6RRvoLgVVHYwNg3iNT2TpdCeELA4qmoY1+Kqb3nqvrTz1eT2cTxq4SUXeOaI6tSZGKurI43qylWHip1nfUa1OtBTpSUovemmu9Go01kz8T0BsNi7VbCVOUVFe4ykG45vcw3HvsZA9INBR0vQVKU3FxzVs1frW/saNnCYp4eeslc6Ts6tyyLVKlM6KVVrXVCL626zv93ZKIxlJUKkqEZKWq2rrY31dXA6yjLXiqjVrnrmoexptt7W9CS/Jl7tanbRRpfKzdVtbC263YbdDoTQ0tMYlU4zUbK8r7eaW/r4PN7jQxWK+jQzV77P3OcYirnZnKqpZixCjKoJ32HVL1wWFWFw8KCk5KKteW33HK1J68nK1r8D5zaPk2Oxth4nGm2HpNUF7FvVRT3udPIayJ0pp3AaMjfFVFF7ltk+UVn27Os+4Upz81HTOBfAb0J+XrutSuFIQKDlpXFmIY6s28XsNCe2U90s6bvStL6LhYuNLe3tlbYrLYt9ru7tssSNDDeLetLaSvGH06t4J8J44b7NdnsRYXR70Nc2Tc2CeMQBAEAQBAEAQBAEAzBhkhL0KOEGBAEAQBAEAQBAEAQDtHEV0XE/ax+WJSvhM9Mpfl97JDBbGdLlZG8ePaWyqGKXLXopVHVmAJXvVt4PhN/AaUxmAnr4Wo4Pqe3mtj7UfEoRmrSRFbX4sKTXOFrNSP0anyieGb1h4m8sLRnhNxMGo46kprjHyX3ea/8A6mpPBJ+ayD2vwcxeDvy1Bgg/jXn0/HON396xll6L6SaM0lZYeqtZ/heUu57ey66zTqUZw2o/Gxtu1sL6jZqd7lG9U33kHep8P6zW030WwWk05NalT+Je9bH7es98NjquHyWa4P5yN/i+HAyjkqJFQjUuRlU92U3b+k43B+Dut45/SaqUF/DtfflH1+8kqmmVq+RHPr2fv6iYxeMr4pxnZ61Q6KoF/JKaj4C8sDAaKwGiaL8VFQW+Unn2yf7Ih62Iq15Xm7/PAoNkcX2OxFi6rhkPXUN2t2imuvkxE57SfhA0Tg7xpt1Zf0bP8nl3ax9wwlSW3IuticX2Dw9jUU4qp21AMo8Ke733MrfS3T7SmNvGjLxUOENvbLb3WN2nhYR25lZTQKAFAUDcALAeAnFTnKcnKTu3xNhKx+p8GTj/ABh9OreCfCd3hvs12exHb9HvQ1zZNzYJ4xAEAQBAEAQBAEAQDMGGSEvMo4TJgQBAEAQBAEAQBAEA7RxFdFxP2sfliUr4TF/1dJ/0++RIYLYzpcrI3hAEAETIJvbPAjA4q5NLkah/jpHkzftK+qx8ROr0X000vgLRjU14r8M/KXf5y7Ga88NTnu7jRYHitoq5NbEVKtPNzVVRTJXsdrm/ladJi/Cdip00sPRjCW9tuWfUrL13954xwUU82WWydi4fCLloUUp6AEgXZrfSc6t5mcFpLTON0jPXxVRy6r5LlHYjbhTjBWij3yMPsQBAEA49xgn/AI6r4J8J2+Bk5UE385HcdH/RFzZOTcJ0xAEAQBAEAQBAEAQDMGGSEvQo4QYEAQBAEAQBAEAQBAO0cRXRcT9rH5YlLeEv0ql+X3yJDB7GdLlYm8IAgCAIAgCAIAgCAIBx3jA6dV8E+E7XR3o8TudAeiLm/cTs3icMQBAEAQBAEAQBAEAzBhkgZehRwgwIAgCAIAgCAIAgCAdo4iui4n7WPyxKW8JnpVL8vvkSGD2M6XKxN4QBAEAQBAEAQBAEAQDjvGB02r4J8J2ujvR4nc6A9EXN+4nZvE4YgCAIAgCAIAgCAIBmDDJCXoUaIAgCAIAgCAIAgCAIB2jiK6LiftY/LEpfwmelUvyr2yJDB7GdLlYG8IAgCAIAgCAIAgCAIBx3jA6bV8E+E7XR3o8TudAeiLmydm8ThiAIAgCAIAgCAIAgCD5ZIy87lHiZMCAIAgCAIAgCAIAgHaOIrouJ+1j8tZS3hL9Kp/lXtkSGD2M6XKxN4QBAEAQBAEAQBAEAQDjvGB06r4J8J22jvR4nc6A9EXNk7N0mrmLwZQgyIAgCAIAgCDAvBhsQG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34818" name="Picture 2" descr="http://2.bp.blogspot.com/-5UlxK0AsWAA/UJwApaKXtGI/AAAAAAAAoAM/kgpXgiiwuiI/s1600/beautiful_french_girl__by_pixbyp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8000"/>
            <a:ext cx="3347864" cy="4680000"/>
          </a:xfrm>
          <a:prstGeom prst="rect">
            <a:avLst/>
          </a:prstGeom>
          <a:noFill/>
        </p:spPr>
      </p:pic>
      <p:pic>
        <p:nvPicPr>
          <p:cNvPr id="34822" name="Picture 6" descr="http://www.mapsofworld.com/images/world-countries-flags/france-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333874"/>
            <a:ext cx="4067944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235</Words>
  <Application>Microsoft Office PowerPoint</Application>
  <PresentationFormat>Bildspel på skärmen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18</vt:i4>
      </vt:variant>
    </vt:vector>
  </HeadingPairs>
  <TitlesOfParts>
    <vt:vector size="20" baseType="lpstr">
      <vt:lpstr>1_Tema de Office</vt:lpstr>
      <vt:lpstr>17_Tema de Office</vt:lpstr>
      <vt:lpstr>PAYS  &amp; NATIONALITÉS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Où se trouvent ces pays?</vt:lpstr>
      <vt:lpstr>Complétez la table</vt:lpstr>
      <vt:lpstr>PowerPoint-presentation</vt:lpstr>
      <vt:lpstr>PowerPoint-presentation</vt:lpstr>
      <vt:lpstr>MORPION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2013-10-02T16:21:00Z</dcterms:created>
  <dcterms:modified xsi:type="dcterms:W3CDTF">2016-10-22T17:17:10Z</dcterms:modified>
</cp:coreProperties>
</file>