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13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53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0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80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461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93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47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8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87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64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099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5331-1718-4E16-ABB8-6323DD4A773E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870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2.jpeg"/><Relationship Id="rId7" Type="http://schemas.openxmlformats.org/officeDocument/2006/relationships/image" Target="../media/image13.jpeg"/><Relationship Id="rId12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openxmlformats.org/officeDocument/2006/relationships/image" Target="../media/image9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3.jpg"/><Relationship Id="rId9" Type="http://schemas.openxmlformats.org/officeDocument/2006/relationships/image" Target="../media/image16.jp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7.jpg"/><Relationship Id="rId3" Type="http://schemas.openxmlformats.org/officeDocument/2006/relationships/image" Target="../media/image12.jpeg"/><Relationship Id="rId7" Type="http://schemas.openxmlformats.org/officeDocument/2006/relationships/image" Target="../media/image13.jpeg"/><Relationship Id="rId12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5.jpg"/><Relationship Id="rId10" Type="http://schemas.openxmlformats.org/officeDocument/2006/relationships/image" Target="../media/image17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7.jpg"/><Relationship Id="rId3" Type="http://schemas.openxmlformats.org/officeDocument/2006/relationships/image" Target="../media/image12.jpeg"/><Relationship Id="rId7" Type="http://schemas.openxmlformats.org/officeDocument/2006/relationships/image" Target="../media/image13.jpeg"/><Relationship Id="rId12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18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3.jpg"/><Relationship Id="rId7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image" Target="../media/image18.jpg"/><Relationship Id="rId5" Type="http://schemas.openxmlformats.org/officeDocument/2006/relationships/image" Target="../media/image5.jpg"/><Relationship Id="rId10" Type="http://schemas.openxmlformats.org/officeDocument/2006/relationships/image" Target="../media/image16.jpg"/><Relationship Id="rId4" Type="http://schemas.openxmlformats.org/officeDocument/2006/relationships/image" Target="../media/image4.jpg"/><Relationship Id="rId9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7.jpg"/><Relationship Id="rId3" Type="http://schemas.openxmlformats.org/officeDocument/2006/relationships/image" Target="../media/image12.jpeg"/><Relationship Id="rId7" Type="http://schemas.openxmlformats.org/officeDocument/2006/relationships/image" Target="../media/image13.jpeg"/><Relationship Id="rId12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4.jpg"/><Relationship Id="rId15" Type="http://schemas.openxmlformats.org/officeDocument/2006/relationships/image" Target="../media/image19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18.jp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12" Type="http://schemas.openxmlformats.org/officeDocument/2006/relationships/image" Target="../media/image19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image" Target="../media/image18.jpg"/><Relationship Id="rId5" Type="http://schemas.openxmlformats.org/officeDocument/2006/relationships/image" Target="../media/image13.jpeg"/><Relationship Id="rId10" Type="http://schemas.openxmlformats.org/officeDocument/2006/relationships/image" Target="../media/image17.jpg"/><Relationship Id="rId4" Type="http://schemas.openxmlformats.org/officeDocument/2006/relationships/image" Target="../media/image5.jpg"/><Relationship Id="rId9" Type="http://schemas.openxmlformats.org/officeDocument/2006/relationships/image" Target="../media/image16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7.jpg"/><Relationship Id="rId3" Type="http://schemas.openxmlformats.org/officeDocument/2006/relationships/image" Target="../media/image12.jpeg"/><Relationship Id="rId7" Type="http://schemas.openxmlformats.org/officeDocument/2006/relationships/image" Target="../media/image13.jpeg"/><Relationship Id="rId12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4.jpg"/><Relationship Id="rId15" Type="http://schemas.openxmlformats.org/officeDocument/2006/relationships/image" Target="../media/image20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18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2.jpeg"/><Relationship Id="rId7" Type="http://schemas.openxmlformats.org/officeDocument/2006/relationships/image" Target="../media/image7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21.jpg"/><Relationship Id="rId5" Type="http://schemas.openxmlformats.org/officeDocument/2006/relationships/image" Target="../media/image4.jpg"/><Relationship Id="rId10" Type="http://schemas.openxmlformats.org/officeDocument/2006/relationships/image" Target="../media/image17.jpg"/><Relationship Id="rId4" Type="http://schemas.openxmlformats.org/officeDocument/2006/relationships/image" Target="../media/image3.jpg"/><Relationship Id="rId9" Type="http://schemas.openxmlformats.org/officeDocument/2006/relationships/image" Target="../media/image16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7.jpg"/><Relationship Id="rId3" Type="http://schemas.openxmlformats.org/officeDocument/2006/relationships/image" Target="../media/image12.jpeg"/><Relationship Id="rId7" Type="http://schemas.openxmlformats.org/officeDocument/2006/relationships/image" Target="../media/image13.jpeg"/><Relationship Id="rId12" Type="http://schemas.openxmlformats.org/officeDocument/2006/relationships/image" Target="../media/image16.jpg"/><Relationship Id="rId2" Type="http://schemas.openxmlformats.org/officeDocument/2006/relationships/image" Target="../media/image11.jpeg"/><Relationship Id="rId16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4.jpg"/><Relationship Id="rId15" Type="http://schemas.openxmlformats.org/officeDocument/2006/relationships/image" Target="../media/image21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8.jpg"/><Relationship Id="rId3" Type="http://schemas.openxmlformats.org/officeDocument/2006/relationships/image" Target="../media/image22.jpeg"/><Relationship Id="rId7" Type="http://schemas.openxmlformats.org/officeDocument/2006/relationships/image" Target="../media/image14.jpeg"/><Relationship Id="rId12" Type="http://schemas.openxmlformats.org/officeDocument/2006/relationships/image" Target="../media/image2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0" Type="http://schemas.openxmlformats.org/officeDocument/2006/relationships/image" Target="../media/image25.jpeg"/><Relationship Id="rId4" Type="http://schemas.openxmlformats.org/officeDocument/2006/relationships/image" Target="../media/image5.jpg"/><Relationship Id="rId9" Type="http://schemas.openxmlformats.org/officeDocument/2006/relationships/image" Target="../media/image15.jpeg"/><Relationship Id="rId14" Type="http://schemas.openxmlformats.org/officeDocument/2006/relationships/image" Target="../media/image29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5.jpeg"/><Relationship Id="rId18" Type="http://schemas.openxmlformats.org/officeDocument/2006/relationships/image" Target="../media/image29.jpeg"/><Relationship Id="rId3" Type="http://schemas.openxmlformats.org/officeDocument/2006/relationships/image" Target="../media/image12.jpeg"/><Relationship Id="rId7" Type="http://schemas.openxmlformats.org/officeDocument/2006/relationships/image" Target="../media/image23.jpeg"/><Relationship Id="rId12" Type="http://schemas.openxmlformats.org/officeDocument/2006/relationships/image" Target="../media/image30.jpeg"/><Relationship Id="rId17" Type="http://schemas.openxmlformats.org/officeDocument/2006/relationships/image" Target="../media/image28.jpg"/><Relationship Id="rId2" Type="http://schemas.openxmlformats.org/officeDocument/2006/relationships/image" Target="../media/image11.jpeg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22.jpeg"/><Relationship Id="rId15" Type="http://schemas.openxmlformats.org/officeDocument/2006/relationships/image" Target="../media/image20.jpeg"/><Relationship Id="rId10" Type="http://schemas.openxmlformats.org/officeDocument/2006/relationships/image" Target="../media/image24.jpe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26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5.jpeg"/><Relationship Id="rId18" Type="http://schemas.openxmlformats.org/officeDocument/2006/relationships/image" Target="../media/image29.jpeg"/><Relationship Id="rId3" Type="http://schemas.openxmlformats.org/officeDocument/2006/relationships/image" Target="../media/image12.jpeg"/><Relationship Id="rId7" Type="http://schemas.openxmlformats.org/officeDocument/2006/relationships/image" Target="../media/image23.jpeg"/><Relationship Id="rId12" Type="http://schemas.openxmlformats.org/officeDocument/2006/relationships/image" Target="../media/image30.jpeg"/><Relationship Id="rId17" Type="http://schemas.openxmlformats.org/officeDocument/2006/relationships/image" Target="../media/image28.jpg"/><Relationship Id="rId2" Type="http://schemas.openxmlformats.org/officeDocument/2006/relationships/image" Target="../media/image11.jpeg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22.jpeg"/><Relationship Id="rId15" Type="http://schemas.openxmlformats.org/officeDocument/2006/relationships/image" Target="../media/image20.jpeg"/><Relationship Id="rId10" Type="http://schemas.openxmlformats.org/officeDocument/2006/relationships/image" Target="../media/image24.jpe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8.jpg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12" Type="http://schemas.openxmlformats.org/officeDocument/2006/relationships/image" Target="../media/image2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0" Type="http://schemas.openxmlformats.org/officeDocument/2006/relationships/image" Target="../media/image25.jpeg"/><Relationship Id="rId4" Type="http://schemas.openxmlformats.org/officeDocument/2006/relationships/image" Target="../media/image5.jpg"/><Relationship Id="rId9" Type="http://schemas.openxmlformats.org/officeDocument/2006/relationships/image" Target="../media/image30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5.jpeg"/><Relationship Id="rId18" Type="http://schemas.openxmlformats.org/officeDocument/2006/relationships/image" Target="../media/image29.jpeg"/><Relationship Id="rId3" Type="http://schemas.openxmlformats.org/officeDocument/2006/relationships/image" Target="../media/image12.jpeg"/><Relationship Id="rId7" Type="http://schemas.openxmlformats.org/officeDocument/2006/relationships/image" Target="../media/image23.jpeg"/><Relationship Id="rId12" Type="http://schemas.openxmlformats.org/officeDocument/2006/relationships/image" Target="../media/image30.jpeg"/><Relationship Id="rId17" Type="http://schemas.openxmlformats.org/officeDocument/2006/relationships/image" Target="../media/image28.jpg"/><Relationship Id="rId2" Type="http://schemas.openxmlformats.org/officeDocument/2006/relationships/image" Target="../media/image11.jpeg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22.jpeg"/><Relationship Id="rId15" Type="http://schemas.openxmlformats.org/officeDocument/2006/relationships/image" Target="../media/image20.jpeg"/><Relationship Id="rId10" Type="http://schemas.openxmlformats.org/officeDocument/2006/relationships/image" Target="../media/image24.jpe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26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5.jpeg"/><Relationship Id="rId18" Type="http://schemas.openxmlformats.org/officeDocument/2006/relationships/image" Target="../media/image29.jpeg"/><Relationship Id="rId3" Type="http://schemas.openxmlformats.org/officeDocument/2006/relationships/image" Target="../media/image12.jpeg"/><Relationship Id="rId7" Type="http://schemas.openxmlformats.org/officeDocument/2006/relationships/image" Target="../media/image23.jpeg"/><Relationship Id="rId12" Type="http://schemas.openxmlformats.org/officeDocument/2006/relationships/image" Target="../media/image30.jpeg"/><Relationship Id="rId17" Type="http://schemas.openxmlformats.org/officeDocument/2006/relationships/image" Target="../media/image28.jpg"/><Relationship Id="rId2" Type="http://schemas.openxmlformats.org/officeDocument/2006/relationships/image" Target="../media/image11.jpeg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5.jpeg"/><Relationship Id="rId5" Type="http://schemas.openxmlformats.org/officeDocument/2006/relationships/image" Target="../media/image22.jpeg"/><Relationship Id="rId15" Type="http://schemas.openxmlformats.org/officeDocument/2006/relationships/image" Target="../media/image20.jpeg"/><Relationship Id="rId10" Type="http://schemas.openxmlformats.org/officeDocument/2006/relationships/image" Target="../media/image24.jpeg"/><Relationship Id="rId4" Type="http://schemas.openxmlformats.org/officeDocument/2006/relationships/image" Target="../media/image3.jpg"/><Relationship Id="rId9" Type="http://schemas.openxmlformats.org/officeDocument/2006/relationships/image" Target="../media/image14.jpeg"/><Relationship Id="rId14" Type="http://schemas.openxmlformats.org/officeDocument/2006/relationships/image" Target="../media/image26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2514600" cy="18364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6"/>
            <a:ext cx="3261360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5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52" y="2443333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348880"/>
            <a:ext cx="2260965" cy="14368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08920"/>
            <a:ext cx="2652152" cy="123219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25144"/>
            <a:ext cx="2350032" cy="1493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19787"/>
            <a:ext cx="2282562" cy="1798382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395536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271863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35054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830543"/>
            <a:ext cx="2260965" cy="14368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96490"/>
            <a:ext cx="2652152" cy="12321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857366"/>
            <a:ext cx="2490898" cy="156170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548156"/>
            <a:ext cx="2350032" cy="1493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5" y="902453"/>
            <a:ext cx="2282562" cy="179838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48680"/>
            <a:ext cx="3223260" cy="168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87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5" y="3212976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683" y="3294668"/>
            <a:ext cx="2260965" cy="14368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19" y="4857365"/>
            <a:ext cx="2490898" cy="156170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941168"/>
            <a:ext cx="2034337" cy="160281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769" y="1390690"/>
            <a:ext cx="3223260" cy="168402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395536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2?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65636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35054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868" y="4919781"/>
            <a:ext cx="2260965" cy="14368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082" y="3011734"/>
            <a:ext cx="2652152" cy="12321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84" y="4857365"/>
            <a:ext cx="2490898" cy="156170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548156"/>
            <a:ext cx="2350032" cy="1493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5" y="902453"/>
            <a:ext cx="2282562" cy="179838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70" y="4509120"/>
            <a:ext cx="3223260" cy="168402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034846"/>
            <a:ext cx="2590887" cy="153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293" y="5013176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99" y="1697518"/>
            <a:ext cx="2260965" cy="14368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661" y="1628800"/>
            <a:ext cx="2652152" cy="12321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34" y="5013176"/>
            <a:ext cx="2490898" cy="156170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538" y="3275519"/>
            <a:ext cx="2350032" cy="149302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70" y="4768544"/>
            <a:ext cx="2590887" cy="1533596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2?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55170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35054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868" y="4919781"/>
            <a:ext cx="2260965" cy="14368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124" y="2985138"/>
            <a:ext cx="2652152" cy="12321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84" y="4857365"/>
            <a:ext cx="2490898" cy="156170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980728"/>
            <a:ext cx="2350032" cy="1493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07" y="1196751"/>
            <a:ext cx="1909029" cy="150408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70" y="4509120"/>
            <a:ext cx="3223260" cy="168402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448" y="1223927"/>
            <a:ext cx="2590887" cy="153359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61" y="2882680"/>
            <a:ext cx="2745472" cy="166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3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84984"/>
            <a:ext cx="1824399" cy="133236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94523"/>
            <a:ext cx="2490898" cy="156170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288" y="4792551"/>
            <a:ext cx="2350032" cy="1493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941168"/>
            <a:ext cx="1909029" cy="150408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55986"/>
            <a:ext cx="3223260" cy="168402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756" y="2882680"/>
            <a:ext cx="2590887" cy="153359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126769"/>
            <a:ext cx="2745472" cy="1667754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2?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226171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74" y="1866252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772" y="620688"/>
            <a:ext cx="2260965" cy="14368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57" y="4876075"/>
            <a:ext cx="2652152" cy="12321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3" y="4876075"/>
            <a:ext cx="2490898" cy="156170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538" y="4903761"/>
            <a:ext cx="2350032" cy="1493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8686"/>
            <a:ext cx="1909029" cy="150408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833" y="2532434"/>
            <a:ext cx="3223260" cy="168402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082" y="332656"/>
            <a:ext cx="2590887" cy="153359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528791"/>
            <a:ext cx="2745472" cy="1667754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74" y="3374444"/>
            <a:ext cx="1687830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49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01309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552" y="5010398"/>
            <a:ext cx="2260965" cy="14368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272177"/>
            <a:ext cx="1927670" cy="120858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549" y="5248460"/>
            <a:ext cx="1939650" cy="12323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008215"/>
            <a:ext cx="2269540" cy="118574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08920"/>
            <a:ext cx="2102057" cy="1244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03" y="5010398"/>
            <a:ext cx="1687830" cy="1341120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3?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3259285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45221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5" y="5251232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1" y="185721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130526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0" y="1907796"/>
            <a:ext cx="2218950" cy="127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8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?</a:t>
            </a:r>
            <a:endParaRPr lang="sv-SE" sz="54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60012"/>
            <a:ext cx="3261360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025" y="5197706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84" y="1924742"/>
            <a:ext cx="2104477" cy="977744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384" y="5197706"/>
            <a:ext cx="1556325" cy="122619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1" y="185721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779" y="3478040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507" y="3263687"/>
            <a:ext cx="2218950" cy="1278115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3?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1816477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45221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5" y="5251232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1" y="185721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130526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0" y="1907796"/>
            <a:ext cx="2218950" cy="127811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385" y="260648"/>
            <a:ext cx="2354570" cy="12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77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45221"/>
            <a:ext cx="1360739" cy="99375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5" y="5251232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1" y="185721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3?</a:t>
            </a:r>
            <a:endParaRPr lang="sv-SE" sz="5400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1" y="2060848"/>
            <a:ext cx="1994530" cy="107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77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45221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5" y="5251232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1" y="185721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130526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0" y="1907796"/>
            <a:ext cx="2218950" cy="127811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385" y="260648"/>
            <a:ext cx="2354570" cy="126784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78" y="501287"/>
            <a:ext cx="2530212" cy="130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28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5" y="5251232"/>
            <a:ext cx="1867642" cy="11865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1" y="185721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130526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0" y="1907796"/>
            <a:ext cx="2218950" cy="12781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77" y="3590442"/>
            <a:ext cx="2530212" cy="1300959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3?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4080311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992" y="1854592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33" y="438812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689" y="3298549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680" y="191030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130526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18" y="1904298"/>
            <a:ext cx="2218950" cy="127811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588" y="293762"/>
            <a:ext cx="2354570" cy="126784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2530212" cy="130095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382" y="4941168"/>
            <a:ext cx="2624698" cy="116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11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82603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5" y="5251232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66381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49273"/>
            <a:ext cx="1670009" cy="988511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130526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0" y="1907796"/>
            <a:ext cx="2218950" cy="127811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61" y="4961171"/>
            <a:ext cx="2354570" cy="126784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1" y="3429000"/>
            <a:ext cx="2530212" cy="130095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97" y="1915665"/>
            <a:ext cx="2377037" cy="1052617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3?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4080311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195" y="1804122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4" y="2986137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73763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2" y="5283004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90" y="1804122"/>
            <a:ext cx="2218950" cy="127811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385" y="260648"/>
            <a:ext cx="2354570" cy="126784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2" y="332656"/>
            <a:ext cx="2530212" cy="130095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17" y="5163936"/>
            <a:ext cx="2016224" cy="111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11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651" y="3326985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130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87" y="3428999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1" y="1857213"/>
            <a:ext cx="1670009" cy="98851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088" y="1712410"/>
            <a:ext cx="2218950" cy="127811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850753"/>
            <a:ext cx="2354570" cy="1267845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4?</a:t>
            </a:r>
            <a:endParaRPr lang="sv-SE" sz="5400" dirty="0"/>
          </a:p>
        </p:txBody>
      </p:sp>
      <p:pic>
        <p:nvPicPr>
          <p:cNvPr id="16" name="Bildobjekt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60416"/>
            <a:ext cx="2687429" cy="149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11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45221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809" y="1804122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5130526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30526"/>
            <a:ext cx="2042521" cy="128059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65" y="5251232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1556325" cy="122619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43" y="3284984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014" y="2002014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3579413"/>
            <a:ext cx="2097400" cy="127407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130526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4" y="1857213"/>
            <a:ext cx="2218950" cy="127811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5892"/>
            <a:ext cx="2354570" cy="126784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9336"/>
            <a:ext cx="2530212" cy="130095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662" y="372098"/>
            <a:ext cx="2556882" cy="141878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103" y="2055171"/>
            <a:ext cx="2116082" cy="93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1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416520"/>
            <a:ext cx="2514600" cy="183642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21088"/>
            <a:ext cx="3261360" cy="207264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6632"/>
            <a:ext cx="344424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895" y="2972310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8" y="5577645"/>
            <a:ext cx="1640250" cy="102838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06" y="4161094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89" y="4292215"/>
            <a:ext cx="1429858" cy="112655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164" y="1665565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4262735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5" y="4292215"/>
            <a:ext cx="1773376" cy="10772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2" y="5553470"/>
            <a:ext cx="1419756" cy="112811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27" y="1665565"/>
            <a:ext cx="1647335" cy="88702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09" y="1652336"/>
            <a:ext cx="1829977" cy="940919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7504"/>
            <a:ext cx="1657944" cy="110805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31" y="2778110"/>
            <a:ext cx="1791236" cy="99364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86277"/>
            <a:ext cx="1990552" cy="881471"/>
          </a:xfrm>
          <a:prstGeom prst="rect">
            <a:avLst/>
          </a:prstGeom>
        </p:spPr>
      </p:pic>
      <p:sp>
        <p:nvSpPr>
          <p:cNvPr id="20" name="textruta 19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4?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2998292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92" y="4257494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69465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895" y="2972310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8" y="5577645"/>
            <a:ext cx="1640250" cy="102838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06" y="4161094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89" y="4292215"/>
            <a:ext cx="1429858" cy="112655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164" y="1665565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4262735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5" y="4292215"/>
            <a:ext cx="1773376" cy="10772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2" y="5553470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72310"/>
            <a:ext cx="1728192" cy="99543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27" y="1665565"/>
            <a:ext cx="1647335" cy="88702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09" y="1652336"/>
            <a:ext cx="1829977" cy="94091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933" y="5532951"/>
            <a:ext cx="2016224" cy="111878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7504"/>
            <a:ext cx="1657944" cy="110805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31" y="2778110"/>
            <a:ext cx="1791236" cy="99364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86277"/>
            <a:ext cx="1990552" cy="88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07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92" y="4257494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69465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895" y="2972310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8" y="5577645"/>
            <a:ext cx="1640250" cy="102838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06" y="4161094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89" y="4292215"/>
            <a:ext cx="1429858" cy="112655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164" y="1665565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4262735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5" y="4292215"/>
            <a:ext cx="1773376" cy="10772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2" y="5553470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72310"/>
            <a:ext cx="1728192" cy="99543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27" y="1665565"/>
            <a:ext cx="1647335" cy="88702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09" y="1652336"/>
            <a:ext cx="1829977" cy="94091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933" y="5532951"/>
            <a:ext cx="2016224" cy="111878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7504"/>
            <a:ext cx="1657944" cy="110805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31" y="2778110"/>
            <a:ext cx="1791236" cy="99364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86277"/>
            <a:ext cx="1990552" cy="88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07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92" y="4257494"/>
            <a:ext cx="1360739" cy="993752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8" y="5577645"/>
            <a:ext cx="1640250" cy="102838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06" y="4161094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89" y="4292215"/>
            <a:ext cx="1429858" cy="112655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4262735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5" y="4292215"/>
            <a:ext cx="1773376" cy="10772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2" y="5553470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72310"/>
            <a:ext cx="1728192" cy="99543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27" y="1665565"/>
            <a:ext cx="1647335" cy="88702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09" y="1652336"/>
            <a:ext cx="1829977" cy="94091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933" y="5532951"/>
            <a:ext cx="2016224" cy="1118783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31" y="2778110"/>
            <a:ext cx="1791236" cy="993646"/>
          </a:xfrm>
          <a:prstGeom prst="rect">
            <a:avLst/>
          </a:prstGeom>
        </p:spPr>
      </p:pic>
      <p:sp>
        <p:nvSpPr>
          <p:cNvPr id="20" name="textruta 19"/>
          <p:cNvSpPr txBox="1"/>
          <p:nvPr/>
        </p:nvSpPr>
        <p:spPr>
          <a:xfrm>
            <a:off x="368571" y="3326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 5?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796007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92" y="4257494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69465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895" y="2972310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8" y="5577645"/>
            <a:ext cx="1640250" cy="102838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06" y="4161094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89" y="4292215"/>
            <a:ext cx="1429858" cy="112655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164" y="1665565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4262735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5" y="4292215"/>
            <a:ext cx="1773376" cy="10772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2" y="5553470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72310"/>
            <a:ext cx="1728192" cy="99543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27" y="1665565"/>
            <a:ext cx="1647335" cy="88702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09" y="1652336"/>
            <a:ext cx="1829977" cy="94091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933" y="5532951"/>
            <a:ext cx="2016224" cy="111878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7504"/>
            <a:ext cx="1657944" cy="110805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31" y="2778110"/>
            <a:ext cx="1791236" cy="99364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86277"/>
            <a:ext cx="1990552" cy="88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84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92" y="4257494"/>
            <a:ext cx="1360739" cy="99375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69465"/>
            <a:ext cx="1722530" cy="109469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895" y="2972310"/>
            <a:ext cx="2104477" cy="97774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8" y="5577645"/>
            <a:ext cx="1640250" cy="102838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06" y="4161094"/>
            <a:ext cx="1867642" cy="118655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89" y="4292215"/>
            <a:ext cx="1429858" cy="112655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164" y="1665565"/>
            <a:ext cx="2062852" cy="1077755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4262735"/>
            <a:ext cx="1670009" cy="9885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5" y="4292215"/>
            <a:ext cx="1773376" cy="107724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2" y="5553470"/>
            <a:ext cx="1419756" cy="1128113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72310"/>
            <a:ext cx="1728192" cy="99543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27" y="1665565"/>
            <a:ext cx="1647335" cy="88702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09" y="1652336"/>
            <a:ext cx="1829977" cy="94091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933" y="5532951"/>
            <a:ext cx="2016224" cy="111878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7504"/>
            <a:ext cx="1657944" cy="1108052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31" y="2778110"/>
            <a:ext cx="1791236" cy="993646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86277"/>
            <a:ext cx="1990552" cy="88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847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?</a:t>
            </a:r>
            <a:endParaRPr lang="sv-SE" sz="54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60012"/>
            <a:ext cx="3261360" cy="207264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988840"/>
            <a:ext cx="251460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706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7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400" y="798622"/>
            <a:ext cx="2514600" cy="183642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442" y="3887718"/>
            <a:ext cx="3261360" cy="207264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6632"/>
            <a:ext cx="3444240" cy="16002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70" y="3861048"/>
            <a:ext cx="339090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0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442" y="1700808"/>
            <a:ext cx="2514600" cy="183642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123938"/>
            <a:ext cx="3444240" cy="16002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70" y="3861048"/>
            <a:ext cx="3390900" cy="2125980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395536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10251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6672"/>
            <a:ext cx="2514600" cy="183642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797" y="4346436"/>
            <a:ext cx="3261360" cy="207264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62539"/>
            <a:ext cx="3444240" cy="16002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70" y="4293096"/>
            <a:ext cx="3390900" cy="212598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2352"/>
            <a:ext cx="3322320" cy="21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9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32" y="1700044"/>
            <a:ext cx="2514600" cy="183642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797" y="4346436"/>
            <a:ext cx="3261360" cy="207264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5264"/>
            <a:ext cx="3390900" cy="212598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5" y="4196338"/>
            <a:ext cx="3322320" cy="211074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395536" y="5486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 smtClean="0"/>
              <a:t>Qu’est-ce</a:t>
            </a:r>
            <a:r>
              <a:rPr lang="sv-SE" sz="5400" dirty="0" smtClean="0"/>
              <a:t> </a:t>
            </a:r>
            <a:r>
              <a:rPr lang="sv-SE" sz="5400" dirty="0" err="1" smtClean="0"/>
              <a:t>qui</a:t>
            </a:r>
            <a:r>
              <a:rPr lang="sv-SE" sz="5400" dirty="0" smtClean="0"/>
              <a:t> </a:t>
            </a:r>
            <a:r>
              <a:rPr lang="sv-SE" sz="5400" dirty="0" err="1" smtClean="0"/>
              <a:t>manque</a:t>
            </a:r>
            <a:r>
              <a:rPr lang="sv-SE" sz="5400" dirty="0" smtClean="0"/>
              <a:t>?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173529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00" y="2830543"/>
            <a:ext cx="1824399" cy="133236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348880"/>
            <a:ext cx="2260965" cy="143687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69449"/>
            <a:ext cx="2652152" cy="123219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857366"/>
            <a:ext cx="2490898" cy="156170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00" y="351799"/>
            <a:ext cx="2350032" cy="1493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93096"/>
            <a:ext cx="2282562" cy="179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2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75</Words>
  <Application>Microsoft Office PowerPoint</Application>
  <PresentationFormat>Bildspel på skärmen (4:3)</PresentationFormat>
  <Paragraphs>16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45</vt:i4>
      </vt:variant>
    </vt:vector>
  </HeadingPairs>
  <TitlesOfParts>
    <vt:vector size="46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Proaros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</dc:creator>
  <cp:lastModifiedBy>Gustafsson, Stefan</cp:lastModifiedBy>
  <cp:revision>14</cp:revision>
  <dcterms:created xsi:type="dcterms:W3CDTF">2015-09-17T03:30:47Z</dcterms:created>
  <dcterms:modified xsi:type="dcterms:W3CDTF">2018-09-10T03:08:53Z</dcterms:modified>
</cp:coreProperties>
</file>