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299" r:id="rId21"/>
    <p:sldId id="300" r:id="rId22"/>
    <p:sldId id="301" r:id="rId23"/>
    <p:sldId id="302" r:id="rId24"/>
    <p:sldId id="303" r:id="rId25"/>
    <p:sldId id="304" r:id="rId26"/>
    <p:sldId id="305" r:id="rId27"/>
    <p:sldId id="306" r:id="rId28"/>
    <p:sldId id="307" r:id="rId29"/>
    <p:sldId id="308" r:id="rId30"/>
    <p:sldId id="309" r:id="rId31"/>
    <p:sldId id="310" r:id="rId32"/>
    <p:sldId id="311" r:id="rId33"/>
    <p:sldId id="312" r:id="rId34"/>
    <p:sldId id="313" r:id="rId35"/>
    <p:sldId id="314" r:id="rId36"/>
    <p:sldId id="273" r:id="rId37"/>
    <p:sldId id="274" r:id="rId38"/>
    <p:sldId id="275" r:id="rId39"/>
    <p:sldId id="276" r:id="rId40"/>
    <p:sldId id="277" r:id="rId41"/>
    <p:sldId id="278" r:id="rId42"/>
    <p:sldId id="279" r:id="rId43"/>
    <p:sldId id="280" r:id="rId44"/>
    <p:sldId id="281" r:id="rId45"/>
    <p:sldId id="282" r:id="rId46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9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E5331-1718-4E16-ABB8-6323DD4A773E}" type="datetimeFigureOut">
              <a:rPr lang="sv-SE" smtClean="0"/>
              <a:t>2018-09-10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9E1-31FB-4CEE-B403-C21D9EE9E8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9133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E5331-1718-4E16-ABB8-6323DD4A773E}" type="datetimeFigureOut">
              <a:rPr lang="sv-SE" smtClean="0"/>
              <a:t>2018-09-10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9E1-31FB-4CEE-B403-C21D9EE9E8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49539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E5331-1718-4E16-ABB8-6323DD4A773E}" type="datetimeFigureOut">
              <a:rPr lang="sv-SE" smtClean="0"/>
              <a:t>2018-09-10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9E1-31FB-4CEE-B403-C21D9EE9E8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1077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E5331-1718-4E16-ABB8-6323DD4A773E}" type="datetimeFigureOut">
              <a:rPr lang="sv-SE" smtClean="0"/>
              <a:t>2018-09-10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9E1-31FB-4CEE-B403-C21D9EE9E8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2804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E5331-1718-4E16-ABB8-6323DD4A773E}" type="datetimeFigureOut">
              <a:rPr lang="sv-SE" smtClean="0"/>
              <a:t>2018-09-10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9E1-31FB-4CEE-B403-C21D9EE9E8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4614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E5331-1718-4E16-ABB8-6323DD4A773E}" type="datetimeFigureOut">
              <a:rPr lang="sv-SE" smtClean="0"/>
              <a:t>2018-09-10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9E1-31FB-4CEE-B403-C21D9EE9E8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4935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E5331-1718-4E16-ABB8-6323DD4A773E}" type="datetimeFigureOut">
              <a:rPr lang="sv-SE" smtClean="0"/>
              <a:t>2018-09-10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9E1-31FB-4CEE-B403-C21D9EE9E8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4475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E5331-1718-4E16-ABB8-6323DD4A773E}" type="datetimeFigureOut">
              <a:rPr lang="sv-SE" smtClean="0"/>
              <a:t>2018-09-10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9E1-31FB-4CEE-B403-C21D9EE9E8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11849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E5331-1718-4E16-ABB8-6323DD4A773E}" type="datetimeFigureOut">
              <a:rPr lang="sv-SE" smtClean="0"/>
              <a:t>2018-09-10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9E1-31FB-4CEE-B403-C21D9EE9E8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0870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E5331-1718-4E16-ABB8-6323DD4A773E}" type="datetimeFigureOut">
              <a:rPr lang="sv-SE" smtClean="0"/>
              <a:t>2018-09-10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9E1-31FB-4CEE-B403-C21D9EE9E8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0647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E5331-1718-4E16-ABB8-6323DD4A773E}" type="datetimeFigureOut">
              <a:rPr lang="sv-SE" smtClean="0"/>
              <a:t>2018-09-10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9E1-31FB-4CEE-B403-C21D9EE9E8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00996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E5331-1718-4E16-ABB8-6323DD4A773E}" type="datetimeFigureOut">
              <a:rPr lang="sv-SE" smtClean="0"/>
              <a:t>2018-09-10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AB49E1-31FB-4CEE-B403-C21D9EE9E8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88700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3.jp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4.jp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8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image" Target="../media/image4.jpg"/><Relationship Id="rId7" Type="http://schemas.openxmlformats.org/officeDocument/2006/relationships/image" Target="../media/image8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0.jpeg"/><Relationship Id="rId5" Type="http://schemas.openxmlformats.org/officeDocument/2006/relationships/image" Target="../media/image4.jp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2.jpg"/><Relationship Id="rId7" Type="http://schemas.openxmlformats.org/officeDocument/2006/relationships/image" Target="../media/image8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12.jpeg"/><Relationship Id="rId7" Type="http://schemas.openxmlformats.org/officeDocument/2006/relationships/image" Target="../media/image13.jpeg"/><Relationship Id="rId12" Type="http://schemas.openxmlformats.org/officeDocument/2006/relationships/image" Target="../media/image16.jp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5.jpeg"/><Relationship Id="rId5" Type="http://schemas.openxmlformats.org/officeDocument/2006/relationships/image" Target="../media/image4.jp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2.jpeg"/><Relationship Id="rId7" Type="http://schemas.openxmlformats.org/officeDocument/2006/relationships/image" Target="../media/image9.jp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3.jpg"/><Relationship Id="rId9" Type="http://schemas.openxmlformats.org/officeDocument/2006/relationships/image" Target="../media/image16.jp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17.jpg"/><Relationship Id="rId3" Type="http://schemas.openxmlformats.org/officeDocument/2006/relationships/image" Target="../media/image12.jpeg"/><Relationship Id="rId7" Type="http://schemas.openxmlformats.org/officeDocument/2006/relationships/image" Target="../media/image13.jpeg"/><Relationship Id="rId12" Type="http://schemas.openxmlformats.org/officeDocument/2006/relationships/image" Target="../media/image16.jp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5.jpeg"/><Relationship Id="rId5" Type="http://schemas.openxmlformats.org/officeDocument/2006/relationships/image" Target="../media/image4.jp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14.jpe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3.jpg"/><Relationship Id="rId7" Type="http://schemas.openxmlformats.org/officeDocument/2006/relationships/image" Target="../media/image7.jp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eg"/><Relationship Id="rId5" Type="http://schemas.openxmlformats.org/officeDocument/2006/relationships/image" Target="../media/image5.jpg"/><Relationship Id="rId10" Type="http://schemas.openxmlformats.org/officeDocument/2006/relationships/image" Target="../media/image17.jpg"/><Relationship Id="rId4" Type="http://schemas.openxmlformats.org/officeDocument/2006/relationships/image" Target="../media/image4.jpg"/><Relationship Id="rId9" Type="http://schemas.openxmlformats.org/officeDocument/2006/relationships/image" Target="../media/image9.jp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17.jpg"/><Relationship Id="rId3" Type="http://schemas.openxmlformats.org/officeDocument/2006/relationships/image" Target="../media/image12.jpeg"/><Relationship Id="rId7" Type="http://schemas.openxmlformats.org/officeDocument/2006/relationships/image" Target="../media/image13.jpeg"/><Relationship Id="rId12" Type="http://schemas.openxmlformats.org/officeDocument/2006/relationships/image" Target="../media/image16.jp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5.jpeg"/><Relationship Id="rId5" Type="http://schemas.openxmlformats.org/officeDocument/2006/relationships/image" Target="../media/image4.jp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14.jpeg"/><Relationship Id="rId14" Type="http://schemas.openxmlformats.org/officeDocument/2006/relationships/image" Target="../media/image18.jp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image" Target="../media/image3.jpg"/><Relationship Id="rId7" Type="http://schemas.openxmlformats.org/officeDocument/2006/relationships/image" Target="../media/image14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g"/><Relationship Id="rId11" Type="http://schemas.openxmlformats.org/officeDocument/2006/relationships/image" Target="../media/image18.jpg"/><Relationship Id="rId5" Type="http://schemas.openxmlformats.org/officeDocument/2006/relationships/image" Target="../media/image5.jpg"/><Relationship Id="rId10" Type="http://schemas.openxmlformats.org/officeDocument/2006/relationships/image" Target="../media/image16.jpg"/><Relationship Id="rId4" Type="http://schemas.openxmlformats.org/officeDocument/2006/relationships/image" Target="../media/image4.jpg"/><Relationship Id="rId9" Type="http://schemas.openxmlformats.org/officeDocument/2006/relationships/image" Target="../media/image15.jpe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17.jpg"/><Relationship Id="rId3" Type="http://schemas.openxmlformats.org/officeDocument/2006/relationships/image" Target="../media/image12.jpeg"/><Relationship Id="rId7" Type="http://schemas.openxmlformats.org/officeDocument/2006/relationships/image" Target="../media/image13.jpeg"/><Relationship Id="rId12" Type="http://schemas.openxmlformats.org/officeDocument/2006/relationships/image" Target="../media/image16.jp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5.jpeg"/><Relationship Id="rId5" Type="http://schemas.openxmlformats.org/officeDocument/2006/relationships/image" Target="../media/image4.jpg"/><Relationship Id="rId15" Type="http://schemas.openxmlformats.org/officeDocument/2006/relationships/image" Target="../media/image19.jp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14.jpeg"/><Relationship Id="rId14" Type="http://schemas.openxmlformats.org/officeDocument/2006/relationships/image" Target="../media/image18.jp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2.jpeg"/><Relationship Id="rId7" Type="http://schemas.openxmlformats.org/officeDocument/2006/relationships/image" Target="../media/image14.jpeg"/><Relationship Id="rId12" Type="http://schemas.openxmlformats.org/officeDocument/2006/relationships/image" Target="../media/image19.jp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g"/><Relationship Id="rId11" Type="http://schemas.openxmlformats.org/officeDocument/2006/relationships/image" Target="../media/image18.jpg"/><Relationship Id="rId5" Type="http://schemas.openxmlformats.org/officeDocument/2006/relationships/image" Target="../media/image13.jpeg"/><Relationship Id="rId10" Type="http://schemas.openxmlformats.org/officeDocument/2006/relationships/image" Target="../media/image17.jpg"/><Relationship Id="rId4" Type="http://schemas.openxmlformats.org/officeDocument/2006/relationships/image" Target="../media/image5.jpg"/><Relationship Id="rId9" Type="http://schemas.openxmlformats.org/officeDocument/2006/relationships/image" Target="../media/image16.jp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17.jpg"/><Relationship Id="rId3" Type="http://schemas.openxmlformats.org/officeDocument/2006/relationships/image" Target="../media/image12.jpeg"/><Relationship Id="rId7" Type="http://schemas.openxmlformats.org/officeDocument/2006/relationships/image" Target="../media/image13.jpeg"/><Relationship Id="rId12" Type="http://schemas.openxmlformats.org/officeDocument/2006/relationships/image" Target="../media/image16.jp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5.jpeg"/><Relationship Id="rId5" Type="http://schemas.openxmlformats.org/officeDocument/2006/relationships/image" Target="../media/image4.jpg"/><Relationship Id="rId15" Type="http://schemas.openxmlformats.org/officeDocument/2006/relationships/image" Target="../media/image20.jpe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14.jpeg"/><Relationship Id="rId14" Type="http://schemas.openxmlformats.org/officeDocument/2006/relationships/image" Target="../media/image18.jp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12.jpeg"/><Relationship Id="rId7" Type="http://schemas.openxmlformats.org/officeDocument/2006/relationships/image" Target="../media/image7.jp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eg"/><Relationship Id="rId11" Type="http://schemas.openxmlformats.org/officeDocument/2006/relationships/image" Target="../media/image21.jpg"/><Relationship Id="rId5" Type="http://schemas.openxmlformats.org/officeDocument/2006/relationships/image" Target="../media/image4.jpg"/><Relationship Id="rId10" Type="http://schemas.openxmlformats.org/officeDocument/2006/relationships/image" Target="../media/image17.jpg"/><Relationship Id="rId4" Type="http://schemas.openxmlformats.org/officeDocument/2006/relationships/image" Target="../media/image3.jpg"/><Relationship Id="rId9" Type="http://schemas.openxmlformats.org/officeDocument/2006/relationships/image" Target="../media/image16.jp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17.jpg"/><Relationship Id="rId3" Type="http://schemas.openxmlformats.org/officeDocument/2006/relationships/image" Target="../media/image12.jpeg"/><Relationship Id="rId7" Type="http://schemas.openxmlformats.org/officeDocument/2006/relationships/image" Target="../media/image13.jpeg"/><Relationship Id="rId12" Type="http://schemas.openxmlformats.org/officeDocument/2006/relationships/image" Target="../media/image16.jpg"/><Relationship Id="rId2" Type="http://schemas.openxmlformats.org/officeDocument/2006/relationships/image" Target="../media/image11.jpeg"/><Relationship Id="rId16" Type="http://schemas.openxmlformats.org/officeDocument/2006/relationships/image" Target="../media/image19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5.jpeg"/><Relationship Id="rId5" Type="http://schemas.openxmlformats.org/officeDocument/2006/relationships/image" Target="../media/image4.jpg"/><Relationship Id="rId15" Type="http://schemas.openxmlformats.org/officeDocument/2006/relationships/image" Target="../media/image21.jp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14.jpeg"/><Relationship Id="rId14" Type="http://schemas.openxmlformats.org/officeDocument/2006/relationships/image" Target="../media/image18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jpeg"/><Relationship Id="rId13" Type="http://schemas.openxmlformats.org/officeDocument/2006/relationships/image" Target="../media/image28.jpg"/><Relationship Id="rId3" Type="http://schemas.openxmlformats.org/officeDocument/2006/relationships/image" Target="../media/image22.jpeg"/><Relationship Id="rId7" Type="http://schemas.openxmlformats.org/officeDocument/2006/relationships/image" Target="../media/image14.jpeg"/><Relationship Id="rId12" Type="http://schemas.openxmlformats.org/officeDocument/2006/relationships/image" Target="../media/image27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g"/><Relationship Id="rId11" Type="http://schemas.openxmlformats.org/officeDocument/2006/relationships/image" Target="../media/image26.jpeg"/><Relationship Id="rId5" Type="http://schemas.openxmlformats.org/officeDocument/2006/relationships/image" Target="../media/image23.jpeg"/><Relationship Id="rId10" Type="http://schemas.openxmlformats.org/officeDocument/2006/relationships/image" Target="../media/image25.jpeg"/><Relationship Id="rId4" Type="http://schemas.openxmlformats.org/officeDocument/2006/relationships/image" Target="../media/image5.jpg"/><Relationship Id="rId9" Type="http://schemas.openxmlformats.org/officeDocument/2006/relationships/image" Target="../media/image15.jpeg"/><Relationship Id="rId14" Type="http://schemas.openxmlformats.org/officeDocument/2006/relationships/image" Target="../media/image29.jpe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25.jpeg"/><Relationship Id="rId18" Type="http://schemas.openxmlformats.org/officeDocument/2006/relationships/image" Target="../media/image29.jpeg"/><Relationship Id="rId3" Type="http://schemas.openxmlformats.org/officeDocument/2006/relationships/image" Target="../media/image12.jpeg"/><Relationship Id="rId7" Type="http://schemas.openxmlformats.org/officeDocument/2006/relationships/image" Target="../media/image23.jpeg"/><Relationship Id="rId12" Type="http://schemas.openxmlformats.org/officeDocument/2006/relationships/image" Target="../media/image30.jpeg"/><Relationship Id="rId17" Type="http://schemas.openxmlformats.org/officeDocument/2006/relationships/image" Target="../media/image28.jpg"/><Relationship Id="rId2" Type="http://schemas.openxmlformats.org/officeDocument/2006/relationships/image" Target="../media/image11.jpeg"/><Relationship Id="rId16" Type="http://schemas.openxmlformats.org/officeDocument/2006/relationships/image" Target="../media/image27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5.jpeg"/><Relationship Id="rId5" Type="http://schemas.openxmlformats.org/officeDocument/2006/relationships/image" Target="../media/image22.jpeg"/><Relationship Id="rId15" Type="http://schemas.openxmlformats.org/officeDocument/2006/relationships/image" Target="../media/image20.jpeg"/><Relationship Id="rId10" Type="http://schemas.openxmlformats.org/officeDocument/2006/relationships/image" Target="../media/image24.jpeg"/><Relationship Id="rId4" Type="http://schemas.openxmlformats.org/officeDocument/2006/relationships/image" Target="../media/image3.jpg"/><Relationship Id="rId9" Type="http://schemas.openxmlformats.org/officeDocument/2006/relationships/image" Target="../media/image14.jpeg"/><Relationship Id="rId14" Type="http://schemas.openxmlformats.org/officeDocument/2006/relationships/image" Target="../media/image26.jpe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25.jpeg"/><Relationship Id="rId18" Type="http://schemas.openxmlformats.org/officeDocument/2006/relationships/image" Target="../media/image29.jpeg"/><Relationship Id="rId3" Type="http://schemas.openxmlformats.org/officeDocument/2006/relationships/image" Target="../media/image12.jpeg"/><Relationship Id="rId7" Type="http://schemas.openxmlformats.org/officeDocument/2006/relationships/image" Target="../media/image23.jpeg"/><Relationship Id="rId12" Type="http://schemas.openxmlformats.org/officeDocument/2006/relationships/image" Target="../media/image30.jpeg"/><Relationship Id="rId17" Type="http://schemas.openxmlformats.org/officeDocument/2006/relationships/image" Target="../media/image28.jpg"/><Relationship Id="rId2" Type="http://schemas.openxmlformats.org/officeDocument/2006/relationships/image" Target="../media/image11.jpeg"/><Relationship Id="rId16" Type="http://schemas.openxmlformats.org/officeDocument/2006/relationships/image" Target="../media/image27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5.jpeg"/><Relationship Id="rId5" Type="http://schemas.openxmlformats.org/officeDocument/2006/relationships/image" Target="../media/image22.jpeg"/><Relationship Id="rId15" Type="http://schemas.openxmlformats.org/officeDocument/2006/relationships/image" Target="../media/image20.jpeg"/><Relationship Id="rId10" Type="http://schemas.openxmlformats.org/officeDocument/2006/relationships/image" Target="../media/image24.jpeg"/><Relationship Id="rId4" Type="http://schemas.openxmlformats.org/officeDocument/2006/relationships/image" Target="../media/image3.jpg"/><Relationship Id="rId9" Type="http://schemas.openxmlformats.org/officeDocument/2006/relationships/image" Target="../media/image14.jpeg"/><Relationship Id="rId14" Type="http://schemas.openxmlformats.org/officeDocument/2006/relationships/image" Target="../media/image26.jpe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13" Type="http://schemas.openxmlformats.org/officeDocument/2006/relationships/image" Target="../media/image28.jpg"/><Relationship Id="rId3" Type="http://schemas.openxmlformats.org/officeDocument/2006/relationships/image" Target="../media/image22.jpeg"/><Relationship Id="rId7" Type="http://schemas.openxmlformats.org/officeDocument/2006/relationships/image" Target="../media/image24.jpeg"/><Relationship Id="rId12" Type="http://schemas.openxmlformats.org/officeDocument/2006/relationships/image" Target="../media/image20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jpeg"/><Relationship Id="rId11" Type="http://schemas.openxmlformats.org/officeDocument/2006/relationships/image" Target="../media/image26.jpeg"/><Relationship Id="rId5" Type="http://schemas.openxmlformats.org/officeDocument/2006/relationships/image" Target="../media/image23.jpeg"/><Relationship Id="rId10" Type="http://schemas.openxmlformats.org/officeDocument/2006/relationships/image" Target="../media/image25.jpeg"/><Relationship Id="rId4" Type="http://schemas.openxmlformats.org/officeDocument/2006/relationships/image" Target="../media/image5.jpg"/><Relationship Id="rId9" Type="http://schemas.openxmlformats.org/officeDocument/2006/relationships/image" Target="../media/image30.jpe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25.jpeg"/><Relationship Id="rId18" Type="http://schemas.openxmlformats.org/officeDocument/2006/relationships/image" Target="../media/image29.jpeg"/><Relationship Id="rId3" Type="http://schemas.openxmlformats.org/officeDocument/2006/relationships/image" Target="../media/image12.jpeg"/><Relationship Id="rId7" Type="http://schemas.openxmlformats.org/officeDocument/2006/relationships/image" Target="../media/image23.jpeg"/><Relationship Id="rId12" Type="http://schemas.openxmlformats.org/officeDocument/2006/relationships/image" Target="../media/image30.jpeg"/><Relationship Id="rId17" Type="http://schemas.openxmlformats.org/officeDocument/2006/relationships/image" Target="../media/image28.jpg"/><Relationship Id="rId2" Type="http://schemas.openxmlformats.org/officeDocument/2006/relationships/image" Target="../media/image11.jpeg"/><Relationship Id="rId16" Type="http://schemas.openxmlformats.org/officeDocument/2006/relationships/image" Target="../media/image27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5.jpeg"/><Relationship Id="rId5" Type="http://schemas.openxmlformats.org/officeDocument/2006/relationships/image" Target="../media/image22.jpeg"/><Relationship Id="rId15" Type="http://schemas.openxmlformats.org/officeDocument/2006/relationships/image" Target="../media/image20.jpeg"/><Relationship Id="rId10" Type="http://schemas.openxmlformats.org/officeDocument/2006/relationships/image" Target="../media/image24.jpeg"/><Relationship Id="rId4" Type="http://schemas.openxmlformats.org/officeDocument/2006/relationships/image" Target="../media/image3.jpg"/><Relationship Id="rId9" Type="http://schemas.openxmlformats.org/officeDocument/2006/relationships/image" Target="../media/image14.jpeg"/><Relationship Id="rId14" Type="http://schemas.openxmlformats.org/officeDocument/2006/relationships/image" Target="../media/image26.jpe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25.jpeg"/><Relationship Id="rId18" Type="http://schemas.openxmlformats.org/officeDocument/2006/relationships/image" Target="../media/image29.jpeg"/><Relationship Id="rId3" Type="http://schemas.openxmlformats.org/officeDocument/2006/relationships/image" Target="../media/image12.jpeg"/><Relationship Id="rId7" Type="http://schemas.openxmlformats.org/officeDocument/2006/relationships/image" Target="../media/image23.jpeg"/><Relationship Id="rId12" Type="http://schemas.openxmlformats.org/officeDocument/2006/relationships/image" Target="../media/image30.jpeg"/><Relationship Id="rId17" Type="http://schemas.openxmlformats.org/officeDocument/2006/relationships/image" Target="../media/image28.jpg"/><Relationship Id="rId2" Type="http://schemas.openxmlformats.org/officeDocument/2006/relationships/image" Target="../media/image11.jpeg"/><Relationship Id="rId16" Type="http://schemas.openxmlformats.org/officeDocument/2006/relationships/image" Target="../media/image27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5.jpeg"/><Relationship Id="rId5" Type="http://schemas.openxmlformats.org/officeDocument/2006/relationships/image" Target="../media/image22.jpeg"/><Relationship Id="rId15" Type="http://schemas.openxmlformats.org/officeDocument/2006/relationships/image" Target="../media/image20.jpeg"/><Relationship Id="rId10" Type="http://schemas.openxmlformats.org/officeDocument/2006/relationships/image" Target="../media/image24.jpeg"/><Relationship Id="rId4" Type="http://schemas.openxmlformats.org/officeDocument/2006/relationships/image" Target="../media/image3.jpg"/><Relationship Id="rId9" Type="http://schemas.openxmlformats.org/officeDocument/2006/relationships/image" Target="../media/image14.jpeg"/><Relationship Id="rId14" Type="http://schemas.openxmlformats.org/officeDocument/2006/relationships/image" Target="../media/image26.jpe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764704"/>
            <a:ext cx="2514600" cy="183642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3573016"/>
            <a:ext cx="3261360" cy="2072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6527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352" y="2443333"/>
            <a:ext cx="1824399" cy="1332364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2348880"/>
            <a:ext cx="2260965" cy="1436875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2708920"/>
            <a:ext cx="2652152" cy="1232195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725144"/>
            <a:ext cx="2350032" cy="1493025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4419787"/>
            <a:ext cx="2282562" cy="1798382"/>
          </a:xfrm>
          <a:prstGeom prst="rect">
            <a:avLst/>
          </a:prstGeom>
        </p:spPr>
      </p:pic>
      <p:sp>
        <p:nvSpPr>
          <p:cNvPr id="8" name="textruta 7"/>
          <p:cNvSpPr txBox="1"/>
          <p:nvPr/>
        </p:nvSpPr>
        <p:spPr>
          <a:xfrm>
            <a:off x="395536" y="548680"/>
            <a:ext cx="8496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err="1" smtClean="0"/>
              <a:t>Qu’est-ce</a:t>
            </a:r>
            <a:r>
              <a:rPr lang="sv-SE" sz="5400" dirty="0" smtClean="0"/>
              <a:t> </a:t>
            </a:r>
            <a:r>
              <a:rPr lang="sv-SE" sz="5400" dirty="0" err="1" smtClean="0"/>
              <a:t>qui</a:t>
            </a:r>
            <a:r>
              <a:rPr lang="sv-SE" sz="5400" dirty="0" smtClean="0"/>
              <a:t> </a:t>
            </a:r>
            <a:r>
              <a:rPr lang="sv-SE" sz="5400" dirty="0" err="1" smtClean="0"/>
              <a:t>manque</a:t>
            </a:r>
            <a:r>
              <a:rPr lang="sv-SE" sz="5400" dirty="0" smtClean="0"/>
              <a:t>?</a:t>
            </a:r>
            <a:endParaRPr lang="sv-SE" sz="5400" dirty="0"/>
          </a:p>
        </p:txBody>
      </p:sp>
    </p:spTree>
    <p:extLst>
      <p:ext uri="{BB962C8B-B14F-4D97-AF65-F5344CB8AC3E}">
        <p14:creationId xmlns:p14="http://schemas.microsoft.com/office/powerpoint/2010/main" val="2718635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935054"/>
            <a:ext cx="1824399" cy="1332364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2830543"/>
            <a:ext cx="2260965" cy="1436875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4696490"/>
            <a:ext cx="2652152" cy="1232195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857366"/>
            <a:ext cx="2490898" cy="1561709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2548156"/>
            <a:ext cx="2350032" cy="1493025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75" y="902453"/>
            <a:ext cx="2282562" cy="1798382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548680"/>
            <a:ext cx="3223260" cy="1684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9871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75" y="3212976"/>
            <a:ext cx="1824399" cy="1332364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5683" y="3294668"/>
            <a:ext cx="2260965" cy="1436875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719" y="4857365"/>
            <a:ext cx="2490898" cy="1561709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4941168"/>
            <a:ext cx="2034337" cy="1602811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6769" y="1390690"/>
            <a:ext cx="3223260" cy="1684020"/>
          </a:xfrm>
          <a:prstGeom prst="rect">
            <a:avLst/>
          </a:prstGeom>
        </p:spPr>
      </p:pic>
      <p:sp>
        <p:nvSpPr>
          <p:cNvPr id="9" name="textruta 8"/>
          <p:cNvSpPr txBox="1"/>
          <p:nvPr/>
        </p:nvSpPr>
        <p:spPr>
          <a:xfrm>
            <a:off x="395536" y="548680"/>
            <a:ext cx="8496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err="1" smtClean="0"/>
              <a:t>Qu’est-ce</a:t>
            </a:r>
            <a:r>
              <a:rPr lang="sv-SE" sz="5400" dirty="0" smtClean="0"/>
              <a:t> </a:t>
            </a:r>
            <a:r>
              <a:rPr lang="sv-SE" sz="5400" dirty="0" err="1" smtClean="0"/>
              <a:t>qui</a:t>
            </a:r>
            <a:r>
              <a:rPr lang="sv-SE" sz="5400" dirty="0" smtClean="0"/>
              <a:t> </a:t>
            </a:r>
            <a:r>
              <a:rPr lang="sv-SE" sz="5400" dirty="0" err="1" smtClean="0"/>
              <a:t>manque</a:t>
            </a:r>
            <a:r>
              <a:rPr lang="sv-SE" sz="5400" dirty="0" smtClean="0"/>
              <a:t> 2?</a:t>
            </a:r>
            <a:endParaRPr lang="sv-SE" sz="5400" dirty="0"/>
          </a:p>
        </p:txBody>
      </p:sp>
    </p:spTree>
    <p:extLst>
      <p:ext uri="{BB962C8B-B14F-4D97-AF65-F5344CB8AC3E}">
        <p14:creationId xmlns:p14="http://schemas.microsoft.com/office/powerpoint/2010/main" val="656363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935054"/>
            <a:ext cx="1824399" cy="1332364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868" y="4919781"/>
            <a:ext cx="2260965" cy="1436875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1082" y="3011734"/>
            <a:ext cx="2652152" cy="1232195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84" y="4857365"/>
            <a:ext cx="2490898" cy="1561709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2548156"/>
            <a:ext cx="2350032" cy="1493025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75" y="902453"/>
            <a:ext cx="2282562" cy="1798382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570" y="4509120"/>
            <a:ext cx="3223260" cy="1684020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1034846"/>
            <a:ext cx="2590887" cy="1533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641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3293" y="5013176"/>
            <a:ext cx="1824399" cy="1332364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299" y="1697518"/>
            <a:ext cx="2260965" cy="1436875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0661" y="1628800"/>
            <a:ext cx="2652152" cy="1232195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334" y="5013176"/>
            <a:ext cx="2490898" cy="1561709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1538" y="3275519"/>
            <a:ext cx="2350032" cy="1493025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570" y="4768544"/>
            <a:ext cx="2590887" cy="1533596"/>
          </a:xfrm>
          <a:prstGeom prst="rect">
            <a:avLst/>
          </a:prstGeom>
        </p:spPr>
      </p:pic>
      <p:sp>
        <p:nvSpPr>
          <p:cNvPr id="10" name="textruta 9"/>
          <p:cNvSpPr txBox="1"/>
          <p:nvPr/>
        </p:nvSpPr>
        <p:spPr>
          <a:xfrm>
            <a:off x="368571" y="332656"/>
            <a:ext cx="8496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err="1" smtClean="0"/>
              <a:t>Qu’est-ce</a:t>
            </a:r>
            <a:r>
              <a:rPr lang="sv-SE" sz="5400" dirty="0" smtClean="0"/>
              <a:t> </a:t>
            </a:r>
            <a:r>
              <a:rPr lang="sv-SE" sz="5400" dirty="0" err="1" smtClean="0"/>
              <a:t>qui</a:t>
            </a:r>
            <a:r>
              <a:rPr lang="sv-SE" sz="5400" dirty="0" smtClean="0"/>
              <a:t> </a:t>
            </a:r>
            <a:r>
              <a:rPr lang="sv-SE" sz="5400" dirty="0" err="1" smtClean="0"/>
              <a:t>manque</a:t>
            </a:r>
            <a:r>
              <a:rPr lang="sv-SE" sz="5400" dirty="0" smtClean="0"/>
              <a:t> 2?</a:t>
            </a:r>
            <a:endParaRPr lang="sv-SE" sz="5400" dirty="0"/>
          </a:p>
        </p:txBody>
      </p:sp>
    </p:spTree>
    <p:extLst>
      <p:ext uri="{BB962C8B-B14F-4D97-AF65-F5344CB8AC3E}">
        <p14:creationId xmlns:p14="http://schemas.microsoft.com/office/powerpoint/2010/main" val="5517091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935054"/>
            <a:ext cx="1824399" cy="1332364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868" y="4919781"/>
            <a:ext cx="2260965" cy="1436875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7124" y="2985138"/>
            <a:ext cx="2652152" cy="1232195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84" y="4857365"/>
            <a:ext cx="2490898" cy="1561709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980728"/>
            <a:ext cx="2350032" cy="1493025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907" y="1196751"/>
            <a:ext cx="1909029" cy="1504083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570" y="4509120"/>
            <a:ext cx="3223260" cy="1684020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2448" y="1223927"/>
            <a:ext cx="2590887" cy="1533596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6361" y="2882680"/>
            <a:ext cx="2745472" cy="1667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6234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284984"/>
            <a:ext cx="1824399" cy="1332364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794523"/>
            <a:ext cx="2490898" cy="1561709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9288" y="4792551"/>
            <a:ext cx="2350032" cy="1493025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4941168"/>
            <a:ext cx="1909029" cy="1504083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255986"/>
            <a:ext cx="3223260" cy="1684020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7756" y="2882680"/>
            <a:ext cx="2590887" cy="1533596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3126769"/>
            <a:ext cx="2745472" cy="1667754"/>
          </a:xfrm>
          <a:prstGeom prst="rect">
            <a:avLst/>
          </a:prstGeom>
        </p:spPr>
      </p:pic>
      <p:sp>
        <p:nvSpPr>
          <p:cNvPr id="11" name="textruta 10"/>
          <p:cNvSpPr txBox="1"/>
          <p:nvPr/>
        </p:nvSpPr>
        <p:spPr>
          <a:xfrm>
            <a:off x="368571" y="332656"/>
            <a:ext cx="8496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err="1" smtClean="0"/>
              <a:t>Qu’est-ce</a:t>
            </a:r>
            <a:r>
              <a:rPr lang="sv-SE" sz="5400" dirty="0" smtClean="0"/>
              <a:t> </a:t>
            </a:r>
            <a:r>
              <a:rPr lang="sv-SE" sz="5400" dirty="0" err="1" smtClean="0"/>
              <a:t>qui</a:t>
            </a:r>
            <a:r>
              <a:rPr lang="sv-SE" sz="5400" dirty="0" smtClean="0"/>
              <a:t> </a:t>
            </a:r>
            <a:r>
              <a:rPr lang="sv-SE" sz="5400" dirty="0" err="1" smtClean="0"/>
              <a:t>manque</a:t>
            </a:r>
            <a:r>
              <a:rPr lang="sv-SE" sz="5400" dirty="0" smtClean="0"/>
              <a:t> 2?</a:t>
            </a:r>
            <a:endParaRPr lang="sv-SE" sz="5400" dirty="0"/>
          </a:p>
        </p:txBody>
      </p:sp>
    </p:spTree>
    <p:extLst>
      <p:ext uri="{BB962C8B-B14F-4D97-AF65-F5344CB8AC3E}">
        <p14:creationId xmlns:p14="http://schemas.microsoft.com/office/powerpoint/2010/main" val="2261712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174" y="1866252"/>
            <a:ext cx="1824399" cy="1332364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5772" y="620688"/>
            <a:ext cx="2260965" cy="1436875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2557" y="4876075"/>
            <a:ext cx="2652152" cy="1232195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463" y="4876075"/>
            <a:ext cx="2490898" cy="1561709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1538" y="4903761"/>
            <a:ext cx="2350032" cy="1493025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28686"/>
            <a:ext cx="1909029" cy="1504083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1833" y="2532434"/>
            <a:ext cx="3223260" cy="1684020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1082" y="332656"/>
            <a:ext cx="2590887" cy="1533596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2528791"/>
            <a:ext cx="2745472" cy="1667754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174" y="3374444"/>
            <a:ext cx="1687830" cy="1341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4497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801309"/>
            <a:ext cx="1824399" cy="1332364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5552" y="5010398"/>
            <a:ext cx="2260965" cy="1436875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5272177"/>
            <a:ext cx="1927670" cy="1208584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1549" y="5248460"/>
            <a:ext cx="1939650" cy="1232301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3008215"/>
            <a:ext cx="2269540" cy="1185741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2708920"/>
            <a:ext cx="2102057" cy="1244248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403" y="5010398"/>
            <a:ext cx="1687830" cy="1341120"/>
          </a:xfrm>
          <a:prstGeom prst="rect">
            <a:avLst/>
          </a:prstGeom>
        </p:spPr>
      </p:pic>
      <p:sp>
        <p:nvSpPr>
          <p:cNvPr id="12" name="textruta 11"/>
          <p:cNvSpPr txBox="1"/>
          <p:nvPr/>
        </p:nvSpPr>
        <p:spPr>
          <a:xfrm>
            <a:off x="368571" y="332656"/>
            <a:ext cx="8496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err="1" smtClean="0"/>
              <a:t>Qu’est-ce</a:t>
            </a:r>
            <a:r>
              <a:rPr lang="sv-SE" sz="5400" dirty="0" smtClean="0"/>
              <a:t> </a:t>
            </a:r>
            <a:r>
              <a:rPr lang="sv-SE" sz="5400" dirty="0" err="1" smtClean="0"/>
              <a:t>qui</a:t>
            </a:r>
            <a:r>
              <a:rPr lang="sv-SE" sz="5400" dirty="0" smtClean="0"/>
              <a:t> </a:t>
            </a:r>
            <a:r>
              <a:rPr lang="sv-SE" sz="5400" dirty="0" err="1" smtClean="0"/>
              <a:t>manque</a:t>
            </a:r>
            <a:r>
              <a:rPr lang="sv-SE" sz="5400" dirty="0" smtClean="0"/>
              <a:t> 3?</a:t>
            </a:r>
            <a:endParaRPr lang="sv-SE" sz="5400" dirty="0"/>
          </a:p>
        </p:txBody>
      </p:sp>
    </p:spTree>
    <p:extLst>
      <p:ext uri="{BB962C8B-B14F-4D97-AF65-F5344CB8AC3E}">
        <p14:creationId xmlns:p14="http://schemas.microsoft.com/office/powerpoint/2010/main" val="32592851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545221"/>
            <a:ext cx="1360739" cy="993752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5130" y="1804122"/>
            <a:ext cx="1722530" cy="1094692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1" y="5130526"/>
            <a:ext cx="2104477" cy="977744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5130526"/>
            <a:ext cx="2042521" cy="1280592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6565" y="5251232"/>
            <a:ext cx="1867642" cy="1186552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3429000"/>
            <a:ext cx="1556325" cy="1226195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1043" y="3284984"/>
            <a:ext cx="2062852" cy="1077755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381" y="1857213"/>
            <a:ext cx="1670009" cy="988511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741" y="3579413"/>
            <a:ext cx="2097400" cy="1274079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5130526"/>
            <a:ext cx="1419756" cy="1128113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890" y="1907796"/>
            <a:ext cx="2218950" cy="1278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581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395536" y="548680"/>
            <a:ext cx="8496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err="1" smtClean="0"/>
              <a:t>Qu’est-ce</a:t>
            </a:r>
            <a:r>
              <a:rPr lang="sv-SE" sz="5400" dirty="0" smtClean="0"/>
              <a:t> </a:t>
            </a:r>
            <a:r>
              <a:rPr lang="sv-SE" sz="5400" dirty="0" err="1" smtClean="0"/>
              <a:t>qui</a:t>
            </a:r>
            <a:r>
              <a:rPr lang="sv-SE" sz="5400" dirty="0" smtClean="0"/>
              <a:t> </a:t>
            </a:r>
            <a:r>
              <a:rPr lang="sv-SE" sz="5400" dirty="0" err="1" smtClean="0"/>
              <a:t>manque</a:t>
            </a:r>
            <a:r>
              <a:rPr lang="sv-SE" sz="5400" dirty="0" smtClean="0"/>
              <a:t>?</a:t>
            </a:r>
            <a:endParaRPr lang="sv-SE" sz="5400" dirty="0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3460012"/>
            <a:ext cx="3261360" cy="2072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570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6025" y="5197706"/>
            <a:ext cx="1360739" cy="993752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5130" y="1804122"/>
            <a:ext cx="1722530" cy="1094692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384" y="1924742"/>
            <a:ext cx="2104477" cy="977744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2384" y="5197706"/>
            <a:ext cx="1556325" cy="1226195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381" y="1857213"/>
            <a:ext cx="1670009" cy="988511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741" y="3579413"/>
            <a:ext cx="2097400" cy="1274079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779" y="3478040"/>
            <a:ext cx="1419756" cy="1128113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4507" y="3263687"/>
            <a:ext cx="2218950" cy="1278115"/>
          </a:xfrm>
          <a:prstGeom prst="rect">
            <a:avLst/>
          </a:prstGeom>
        </p:spPr>
      </p:pic>
      <p:sp>
        <p:nvSpPr>
          <p:cNvPr id="13" name="textruta 12"/>
          <p:cNvSpPr txBox="1"/>
          <p:nvPr/>
        </p:nvSpPr>
        <p:spPr>
          <a:xfrm>
            <a:off x="368571" y="332656"/>
            <a:ext cx="8496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err="1" smtClean="0"/>
              <a:t>Qu’est-ce</a:t>
            </a:r>
            <a:r>
              <a:rPr lang="sv-SE" sz="5400" dirty="0" smtClean="0"/>
              <a:t> </a:t>
            </a:r>
            <a:r>
              <a:rPr lang="sv-SE" sz="5400" dirty="0" err="1" smtClean="0"/>
              <a:t>qui</a:t>
            </a:r>
            <a:r>
              <a:rPr lang="sv-SE" sz="5400" dirty="0" smtClean="0"/>
              <a:t> </a:t>
            </a:r>
            <a:r>
              <a:rPr lang="sv-SE" sz="5400" dirty="0" err="1" smtClean="0"/>
              <a:t>manque</a:t>
            </a:r>
            <a:r>
              <a:rPr lang="sv-SE" sz="5400" dirty="0" smtClean="0"/>
              <a:t> 3?</a:t>
            </a:r>
            <a:endParaRPr lang="sv-SE" sz="5400" dirty="0"/>
          </a:p>
        </p:txBody>
      </p:sp>
    </p:spTree>
    <p:extLst>
      <p:ext uri="{BB962C8B-B14F-4D97-AF65-F5344CB8AC3E}">
        <p14:creationId xmlns:p14="http://schemas.microsoft.com/office/powerpoint/2010/main" val="18164772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545221"/>
            <a:ext cx="1360739" cy="993752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5130" y="1804122"/>
            <a:ext cx="1722530" cy="1094692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1" y="5130526"/>
            <a:ext cx="2104477" cy="977744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5130526"/>
            <a:ext cx="2042521" cy="1280592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6565" y="5251232"/>
            <a:ext cx="1867642" cy="1186552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3429000"/>
            <a:ext cx="1556325" cy="1226195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1043" y="3284984"/>
            <a:ext cx="2062852" cy="1077755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381" y="1857213"/>
            <a:ext cx="1670009" cy="988511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741" y="3579413"/>
            <a:ext cx="2097400" cy="1274079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5130526"/>
            <a:ext cx="1419756" cy="1128113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890" y="1907796"/>
            <a:ext cx="2218950" cy="1278115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6385" y="260648"/>
            <a:ext cx="2354570" cy="1267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4772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545221"/>
            <a:ext cx="1360739" cy="993752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1" y="5130526"/>
            <a:ext cx="2104477" cy="977744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5130526"/>
            <a:ext cx="2042521" cy="1280592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6565" y="5251232"/>
            <a:ext cx="1867642" cy="1186552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3429000"/>
            <a:ext cx="1556325" cy="1226195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1043" y="3284984"/>
            <a:ext cx="2062852" cy="1077755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381" y="1857213"/>
            <a:ext cx="1670009" cy="988511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741" y="3579413"/>
            <a:ext cx="2097400" cy="1274079"/>
          </a:xfrm>
          <a:prstGeom prst="rect">
            <a:avLst/>
          </a:prstGeom>
        </p:spPr>
      </p:pic>
      <p:sp>
        <p:nvSpPr>
          <p:cNvPr id="13" name="textruta 12"/>
          <p:cNvSpPr txBox="1"/>
          <p:nvPr/>
        </p:nvSpPr>
        <p:spPr>
          <a:xfrm>
            <a:off x="368571" y="332656"/>
            <a:ext cx="8496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err="1" smtClean="0"/>
              <a:t>Qu’est-ce</a:t>
            </a:r>
            <a:r>
              <a:rPr lang="sv-SE" sz="5400" dirty="0" smtClean="0"/>
              <a:t> </a:t>
            </a:r>
            <a:r>
              <a:rPr lang="sv-SE" sz="5400" dirty="0" err="1" smtClean="0"/>
              <a:t>qui</a:t>
            </a:r>
            <a:r>
              <a:rPr lang="sv-SE" sz="5400" dirty="0" smtClean="0"/>
              <a:t> </a:t>
            </a:r>
            <a:r>
              <a:rPr lang="sv-SE" sz="5400" dirty="0" err="1" smtClean="0"/>
              <a:t>manque</a:t>
            </a:r>
            <a:r>
              <a:rPr lang="sv-SE" sz="5400" dirty="0" smtClean="0"/>
              <a:t> 3?</a:t>
            </a:r>
            <a:endParaRPr lang="sv-SE" sz="5400" dirty="0"/>
          </a:p>
        </p:txBody>
      </p:sp>
      <p:pic>
        <p:nvPicPr>
          <p:cNvPr id="14" name="Bildobjekt 1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871" y="2060848"/>
            <a:ext cx="1994530" cy="1073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4772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545221"/>
            <a:ext cx="1360739" cy="993752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5130" y="1804122"/>
            <a:ext cx="1722530" cy="1094692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1" y="5130526"/>
            <a:ext cx="2104477" cy="977744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5130526"/>
            <a:ext cx="2042521" cy="1280592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6565" y="5251232"/>
            <a:ext cx="1867642" cy="1186552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3429000"/>
            <a:ext cx="1556325" cy="1226195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1043" y="3284984"/>
            <a:ext cx="2062852" cy="1077755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381" y="1857213"/>
            <a:ext cx="1670009" cy="988511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741" y="3579413"/>
            <a:ext cx="2097400" cy="1274079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5130526"/>
            <a:ext cx="1419756" cy="1128113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890" y="1907796"/>
            <a:ext cx="2218950" cy="1278115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6385" y="260648"/>
            <a:ext cx="2354570" cy="1267845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678" y="501287"/>
            <a:ext cx="2530212" cy="1300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7286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5130" y="1804122"/>
            <a:ext cx="1722530" cy="1094692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1" y="5130526"/>
            <a:ext cx="2104477" cy="977744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5130526"/>
            <a:ext cx="2042521" cy="1280592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6565" y="5251232"/>
            <a:ext cx="1867642" cy="1186552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1043" y="3284984"/>
            <a:ext cx="2062852" cy="1077755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381" y="1857213"/>
            <a:ext cx="1670009" cy="988511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741" y="3579413"/>
            <a:ext cx="2097400" cy="1274079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5130526"/>
            <a:ext cx="1419756" cy="1128113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890" y="1907796"/>
            <a:ext cx="2218950" cy="1278115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2377" y="3590442"/>
            <a:ext cx="2530212" cy="1300959"/>
          </a:xfrm>
          <a:prstGeom prst="rect">
            <a:avLst/>
          </a:prstGeom>
        </p:spPr>
      </p:pic>
      <p:sp>
        <p:nvSpPr>
          <p:cNvPr id="15" name="textruta 14"/>
          <p:cNvSpPr txBox="1"/>
          <p:nvPr/>
        </p:nvSpPr>
        <p:spPr>
          <a:xfrm>
            <a:off x="368571" y="332656"/>
            <a:ext cx="8496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err="1" smtClean="0"/>
              <a:t>Qu’est-ce</a:t>
            </a:r>
            <a:r>
              <a:rPr lang="sv-SE" sz="5400" dirty="0" smtClean="0"/>
              <a:t> </a:t>
            </a:r>
            <a:r>
              <a:rPr lang="sv-SE" sz="5400" dirty="0" err="1" smtClean="0"/>
              <a:t>qui</a:t>
            </a:r>
            <a:r>
              <a:rPr lang="sv-SE" sz="5400" dirty="0" smtClean="0"/>
              <a:t> </a:t>
            </a:r>
            <a:r>
              <a:rPr lang="sv-SE" sz="5400" dirty="0" err="1" smtClean="0"/>
              <a:t>manque</a:t>
            </a:r>
            <a:r>
              <a:rPr lang="sv-SE" sz="5400" dirty="0" smtClean="0"/>
              <a:t> 3?</a:t>
            </a:r>
            <a:endParaRPr lang="sv-SE" sz="5400" dirty="0"/>
          </a:p>
        </p:txBody>
      </p:sp>
    </p:spTree>
    <p:extLst>
      <p:ext uri="{BB962C8B-B14F-4D97-AF65-F5344CB8AC3E}">
        <p14:creationId xmlns:p14="http://schemas.microsoft.com/office/powerpoint/2010/main" val="40803114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3992" y="1854592"/>
            <a:ext cx="1360739" cy="993752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5130" y="1804122"/>
            <a:ext cx="1722530" cy="1094692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5333" y="438812"/>
            <a:ext cx="2104477" cy="977744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5130526"/>
            <a:ext cx="2042521" cy="1280592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9689" y="3298549"/>
            <a:ext cx="1867642" cy="1186552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3429000"/>
            <a:ext cx="1556325" cy="1226195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1043" y="3284984"/>
            <a:ext cx="2062852" cy="1077755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9680" y="1910303"/>
            <a:ext cx="1670009" cy="988511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741" y="3579413"/>
            <a:ext cx="2097400" cy="1274079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5130526"/>
            <a:ext cx="1419756" cy="1128113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418" y="1904298"/>
            <a:ext cx="2218950" cy="1278115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4588" y="293762"/>
            <a:ext cx="2354570" cy="1267845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2530212" cy="1300959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382" y="4941168"/>
            <a:ext cx="2624698" cy="116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3114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3582603"/>
            <a:ext cx="1360739" cy="993752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5130" y="1804122"/>
            <a:ext cx="1722530" cy="1094692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6565" y="5251232"/>
            <a:ext cx="1867642" cy="1186552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3466381"/>
            <a:ext cx="1556325" cy="1226195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1043" y="3284984"/>
            <a:ext cx="2062852" cy="1077755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5449273"/>
            <a:ext cx="1670009" cy="988511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5130526"/>
            <a:ext cx="1419756" cy="1128113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890" y="1907796"/>
            <a:ext cx="2218950" cy="1278115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8561" y="4961171"/>
            <a:ext cx="2354570" cy="1267845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571" y="3429000"/>
            <a:ext cx="2530212" cy="1300959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7497" y="1915665"/>
            <a:ext cx="2377037" cy="1052617"/>
          </a:xfrm>
          <a:prstGeom prst="rect">
            <a:avLst/>
          </a:prstGeom>
        </p:spPr>
      </p:pic>
      <p:sp>
        <p:nvSpPr>
          <p:cNvPr id="16" name="textruta 15"/>
          <p:cNvSpPr txBox="1"/>
          <p:nvPr/>
        </p:nvSpPr>
        <p:spPr>
          <a:xfrm>
            <a:off x="368571" y="332656"/>
            <a:ext cx="8496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err="1" smtClean="0"/>
              <a:t>Qu’est-ce</a:t>
            </a:r>
            <a:r>
              <a:rPr lang="sv-SE" sz="5400" dirty="0" smtClean="0"/>
              <a:t> </a:t>
            </a:r>
            <a:r>
              <a:rPr lang="sv-SE" sz="5400" dirty="0" err="1" smtClean="0"/>
              <a:t>qui</a:t>
            </a:r>
            <a:r>
              <a:rPr lang="sv-SE" sz="5400" dirty="0" smtClean="0"/>
              <a:t> </a:t>
            </a:r>
            <a:r>
              <a:rPr lang="sv-SE" sz="5400" dirty="0" err="1" smtClean="0"/>
              <a:t>manque</a:t>
            </a:r>
            <a:r>
              <a:rPr lang="sv-SE" sz="5400" dirty="0" smtClean="0"/>
              <a:t> 3?</a:t>
            </a:r>
            <a:endParaRPr lang="sv-SE" sz="5400" dirty="0"/>
          </a:p>
        </p:txBody>
      </p:sp>
    </p:spTree>
    <p:extLst>
      <p:ext uri="{BB962C8B-B14F-4D97-AF65-F5344CB8AC3E}">
        <p14:creationId xmlns:p14="http://schemas.microsoft.com/office/powerpoint/2010/main" val="40803114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6195" y="1804122"/>
            <a:ext cx="1360739" cy="993752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5130" y="1804122"/>
            <a:ext cx="1722530" cy="1094692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5130526"/>
            <a:ext cx="2104477" cy="977744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5130526"/>
            <a:ext cx="2042521" cy="1280592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6564" y="2986137"/>
            <a:ext cx="1867642" cy="1186552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3429000"/>
            <a:ext cx="1556325" cy="1226195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1043" y="3284984"/>
            <a:ext cx="2062852" cy="1077755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573763"/>
            <a:ext cx="1670009" cy="988511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741" y="3579413"/>
            <a:ext cx="2097400" cy="1274079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852" y="5283004"/>
            <a:ext cx="1419756" cy="1128113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890" y="1804122"/>
            <a:ext cx="2218950" cy="1278115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6385" y="260648"/>
            <a:ext cx="2354570" cy="1267845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72" y="332656"/>
            <a:ext cx="2530212" cy="1300959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7617" y="5163936"/>
            <a:ext cx="2016224" cy="1118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3114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651" y="3326985"/>
            <a:ext cx="1360739" cy="993752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5130" y="1804122"/>
            <a:ext cx="1722530" cy="1094692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1" y="5130526"/>
            <a:ext cx="2104477" cy="977744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5130526"/>
            <a:ext cx="2042521" cy="1280592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3887" y="3428999"/>
            <a:ext cx="1556325" cy="1226195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1043" y="3284984"/>
            <a:ext cx="2062852" cy="1077755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381" y="1857213"/>
            <a:ext cx="1670009" cy="988511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5088" y="1712410"/>
            <a:ext cx="2218950" cy="1278115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4850753"/>
            <a:ext cx="2354570" cy="1267845"/>
          </a:xfrm>
          <a:prstGeom prst="rect">
            <a:avLst/>
          </a:prstGeom>
        </p:spPr>
      </p:pic>
      <p:sp>
        <p:nvSpPr>
          <p:cNvPr id="15" name="textruta 14"/>
          <p:cNvSpPr txBox="1"/>
          <p:nvPr/>
        </p:nvSpPr>
        <p:spPr>
          <a:xfrm>
            <a:off x="368571" y="332656"/>
            <a:ext cx="8496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err="1" smtClean="0"/>
              <a:t>Qu’est-ce</a:t>
            </a:r>
            <a:r>
              <a:rPr lang="sv-SE" sz="5400" dirty="0" smtClean="0"/>
              <a:t> </a:t>
            </a:r>
            <a:r>
              <a:rPr lang="sv-SE" sz="5400" dirty="0" err="1" smtClean="0"/>
              <a:t>qui</a:t>
            </a:r>
            <a:r>
              <a:rPr lang="sv-SE" sz="5400" dirty="0" smtClean="0"/>
              <a:t> </a:t>
            </a:r>
            <a:r>
              <a:rPr lang="sv-SE" sz="5400" dirty="0" err="1" smtClean="0"/>
              <a:t>manque</a:t>
            </a:r>
            <a:r>
              <a:rPr lang="sv-SE" sz="5400" dirty="0" smtClean="0"/>
              <a:t> 4?</a:t>
            </a:r>
            <a:endParaRPr lang="sv-SE" sz="5400" dirty="0"/>
          </a:p>
        </p:txBody>
      </p:sp>
      <p:pic>
        <p:nvPicPr>
          <p:cNvPr id="16" name="Bildobjekt 1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260416"/>
            <a:ext cx="2687429" cy="1491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3114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545221"/>
            <a:ext cx="1360739" cy="993752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809" y="1804122"/>
            <a:ext cx="1722530" cy="1094692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1" y="5130526"/>
            <a:ext cx="2104477" cy="977744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5130526"/>
            <a:ext cx="2042521" cy="1280592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6565" y="5251232"/>
            <a:ext cx="1867642" cy="1186552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3429000"/>
            <a:ext cx="1556325" cy="1226195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1043" y="3284984"/>
            <a:ext cx="2062852" cy="1077755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0014" y="2002014"/>
            <a:ext cx="1670009" cy="988511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741" y="3579413"/>
            <a:ext cx="2097400" cy="1274079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5130526"/>
            <a:ext cx="1419756" cy="1128113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974" y="1857213"/>
            <a:ext cx="2218950" cy="1278115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235892"/>
            <a:ext cx="2354570" cy="1267845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19336"/>
            <a:ext cx="2530212" cy="1300959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7662" y="372098"/>
            <a:ext cx="2556882" cy="1418789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6103" y="2055171"/>
            <a:ext cx="2116082" cy="937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311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2416520"/>
            <a:ext cx="2514600" cy="1836420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4221088"/>
            <a:ext cx="3261360" cy="2072640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16632"/>
            <a:ext cx="344424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5705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7895" y="2972310"/>
            <a:ext cx="2104477" cy="977744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908" y="5577645"/>
            <a:ext cx="1640250" cy="1028382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1106" y="4161094"/>
            <a:ext cx="1867642" cy="1186552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9289" y="4292215"/>
            <a:ext cx="1429858" cy="1126554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6164" y="1665565"/>
            <a:ext cx="2062852" cy="1077755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5" y="4262735"/>
            <a:ext cx="1670009" cy="988511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345" y="4292215"/>
            <a:ext cx="1773376" cy="1077249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852" y="5553470"/>
            <a:ext cx="1419756" cy="1128113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4927" y="1665565"/>
            <a:ext cx="1647335" cy="887026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0109" y="1652336"/>
            <a:ext cx="1829977" cy="940919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777504"/>
            <a:ext cx="1657944" cy="1108052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631" y="2778110"/>
            <a:ext cx="1791236" cy="993646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3086277"/>
            <a:ext cx="1990552" cy="881471"/>
          </a:xfrm>
          <a:prstGeom prst="rect">
            <a:avLst/>
          </a:prstGeom>
        </p:spPr>
      </p:pic>
      <p:sp>
        <p:nvSpPr>
          <p:cNvPr id="20" name="textruta 19"/>
          <p:cNvSpPr txBox="1"/>
          <p:nvPr/>
        </p:nvSpPr>
        <p:spPr>
          <a:xfrm>
            <a:off x="368571" y="332656"/>
            <a:ext cx="8496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err="1" smtClean="0"/>
              <a:t>Qu’est-ce</a:t>
            </a:r>
            <a:r>
              <a:rPr lang="sv-SE" sz="5400" dirty="0" smtClean="0"/>
              <a:t> </a:t>
            </a:r>
            <a:r>
              <a:rPr lang="sv-SE" sz="5400" dirty="0" err="1" smtClean="0"/>
              <a:t>qui</a:t>
            </a:r>
            <a:r>
              <a:rPr lang="sv-SE" sz="5400" dirty="0" smtClean="0"/>
              <a:t> </a:t>
            </a:r>
            <a:r>
              <a:rPr lang="sv-SE" sz="5400" dirty="0" err="1" smtClean="0"/>
              <a:t>manque</a:t>
            </a:r>
            <a:r>
              <a:rPr lang="sv-SE" sz="5400" dirty="0" smtClean="0"/>
              <a:t> 4?</a:t>
            </a:r>
            <a:endParaRPr lang="sv-SE" sz="5400" dirty="0"/>
          </a:p>
        </p:txBody>
      </p:sp>
    </p:spTree>
    <p:extLst>
      <p:ext uri="{BB962C8B-B14F-4D97-AF65-F5344CB8AC3E}">
        <p14:creationId xmlns:p14="http://schemas.microsoft.com/office/powerpoint/2010/main" val="299829258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1892" y="4257494"/>
            <a:ext cx="1360739" cy="993752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5369465"/>
            <a:ext cx="1722530" cy="1094692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7895" y="2972310"/>
            <a:ext cx="2104477" cy="977744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908" y="5577645"/>
            <a:ext cx="1640250" cy="1028382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1106" y="4161094"/>
            <a:ext cx="1867642" cy="1186552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9289" y="4292215"/>
            <a:ext cx="1429858" cy="1126554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6164" y="1665565"/>
            <a:ext cx="2062852" cy="1077755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5" y="4262735"/>
            <a:ext cx="1670009" cy="988511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345" y="4292215"/>
            <a:ext cx="1773376" cy="1077249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852" y="5553470"/>
            <a:ext cx="1419756" cy="1128113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972310"/>
            <a:ext cx="1728192" cy="995438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4927" y="1665565"/>
            <a:ext cx="1647335" cy="887026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0109" y="1652336"/>
            <a:ext cx="1829977" cy="940919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6933" y="5532951"/>
            <a:ext cx="2016224" cy="1118783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777504"/>
            <a:ext cx="1657944" cy="1108052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631" y="2778110"/>
            <a:ext cx="1791236" cy="993646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3086277"/>
            <a:ext cx="1990552" cy="88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0074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1892" y="4257494"/>
            <a:ext cx="1360739" cy="993752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5369465"/>
            <a:ext cx="1722530" cy="1094692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7895" y="2972310"/>
            <a:ext cx="2104477" cy="977744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908" y="5577645"/>
            <a:ext cx="1640250" cy="1028382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1106" y="4161094"/>
            <a:ext cx="1867642" cy="1186552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9289" y="4292215"/>
            <a:ext cx="1429858" cy="1126554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6164" y="1665565"/>
            <a:ext cx="2062852" cy="1077755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5" y="4262735"/>
            <a:ext cx="1670009" cy="988511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345" y="4292215"/>
            <a:ext cx="1773376" cy="1077249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852" y="5553470"/>
            <a:ext cx="1419756" cy="1128113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972310"/>
            <a:ext cx="1728192" cy="995438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4927" y="1665565"/>
            <a:ext cx="1647335" cy="887026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0109" y="1652336"/>
            <a:ext cx="1829977" cy="940919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6933" y="5532951"/>
            <a:ext cx="2016224" cy="1118783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777504"/>
            <a:ext cx="1657944" cy="1108052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631" y="2778110"/>
            <a:ext cx="1791236" cy="993646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3086277"/>
            <a:ext cx="1990552" cy="88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0074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1892" y="4257494"/>
            <a:ext cx="1360739" cy="993752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908" y="5577645"/>
            <a:ext cx="1640250" cy="1028382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1106" y="4161094"/>
            <a:ext cx="1867642" cy="1186552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9289" y="4292215"/>
            <a:ext cx="1429858" cy="1126554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5" y="4262735"/>
            <a:ext cx="1670009" cy="988511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345" y="4292215"/>
            <a:ext cx="1773376" cy="1077249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852" y="5553470"/>
            <a:ext cx="1419756" cy="1128113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972310"/>
            <a:ext cx="1728192" cy="995438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4927" y="1665565"/>
            <a:ext cx="1647335" cy="887026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0109" y="1652336"/>
            <a:ext cx="1829977" cy="940919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6933" y="5532951"/>
            <a:ext cx="2016224" cy="1118783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631" y="2778110"/>
            <a:ext cx="1791236" cy="993646"/>
          </a:xfrm>
          <a:prstGeom prst="rect">
            <a:avLst/>
          </a:prstGeom>
        </p:spPr>
      </p:pic>
      <p:sp>
        <p:nvSpPr>
          <p:cNvPr id="20" name="textruta 19"/>
          <p:cNvSpPr txBox="1"/>
          <p:nvPr/>
        </p:nvSpPr>
        <p:spPr>
          <a:xfrm>
            <a:off x="368571" y="332656"/>
            <a:ext cx="8496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err="1" smtClean="0"/>
              <a:t>Qu’est-ce</a:t>
            </a:r>
            <a:r>
              <a:rPr lang="sv-SE" sz="5400" dirty="0" smtClean="0"/>
              <a:t> </a:t>
            </a:r>
            <a:r>
              <a:rPr lang="sv-SE" sz="5400" dirty="0" err="1" smtClean="0"/>
              <a:t>qui</a:t>
            </a:r>
            <a:r>
              <a:rPr lang="sv-SE" sz="5400" dirty="0" smtClean="0"/>
              <a:t> </a:t>
            </a:r>
            <a:r>
              <a:rPr lang="sv-SE" sz="5400" dirty="0" err="1" smtClean="0"/>
              <a:t>manque</a:t>
            </a:r>
            <a:r>
              <a:rPr lang="sv-SE" sz="5400" dirty="0" smtClean="0"/>
              <a:t> 5?</a:t>
            </a:r>
            <a:endParaRPr lang="sv-SE" sz="5400" dirty="0"/>
          </a:p>
        </p:txBody>
      </p:sp>
    </p:spTree>
    <p:extLst>
      <p:ext uri="{BB962C8B-B14F-4D97-AF65-F5344CB8AC3E}">
        <p14:creationId xmlns:p14="http://schemas.microsoft.com/office/powerpoint/2010/main" val="79600742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1892" y="4257494"/>
            <a:ext cx="1360739" cy="993752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5369465"/>
            <a:ext cx="1722530" cy="1094692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7895" y="2972310"/>
            <a:ext cx="2104477" cy="977744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908" y="5577645"/>
            <a:ext cx="1640250" cy="1028382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1106" y="4161094"/>
            <a:ext cx="1867642" cy="1186552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9289" y="4292215"/>
            <a:ext cx="1429858" cy="1126554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6164" y="1665565"/>
            <a:ext cx="2062852" cy="1077755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5" y="4262735"/>
            <a:ext cx="1670009" cy="988511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345" y="4292215"/>
            <a:ext cx="1773376" cy="1077249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852" y="5553470"/>
            <a:ext cx="1419756" cy="1128113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972310"/>
            <a:ext cx="1728192" cy="995438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4927" y="1665565"/>
            <a:ext cx="1647335" cy="887026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0109" y="1652336"/>
            <a:ext cx="1829977" cy="940919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6933" y="5532951"/>
            <a:ext cx="2016224" cy="1118783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777504"/>
            <a:ext cx="1657944" cy="1108052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631" y="2778110"/>
            <a:ext cx="1791236" cy="993646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3086277"/>
            <a:ext cx="1990552" cy="88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28477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1892" y="4257494"/>
            <a:ext cx="1360739" cy="993752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5369465"/>
            <a:ext cx="1722530" cy="1094692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7895" y="2972310"/>
            <a:ext cx="2104477" cy="977744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908" y="5577645"/>
            <a:ext cx="1640250" cy="1028382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1106" y="4161094"/>
            <a:ext cx="1867642" cy="1186552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9289" y="4292215"/>
            <a:ext cx="1429858" cy="1126554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6164" y="1665565"/>
            <a:ext cx="2062852" cy="1077755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5" y="4262735"/>
            <a:ext cx="1670009" cy="988511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345" y="4292215"/>
            <a:ext cx="1773376" cy="1077249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852" y="5553470"/>
            <a:ext cx="1419756" cy="1128113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972310"/>
            <a:ext cx="1728192" cy="995438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4927" y="1665565"/>
            <a:ext cx="1647335" cy="887026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0109" y="1652336"/>
            <a:ext cx="1829977" cy="940919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6933" y="5532951"/>
            <a:ext cx="2016224" cy="1118783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777504"/>
            <a:ext cx="1657944" cy="1108052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631" y="2778110"/>
            <a:ext cx="1791236" cy="993646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3086277"/>
            <a:ext cx="1990552" cy="88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28477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857059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857059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857059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8570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395536" y="548680"/>
            <a:ext cx="8496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err="1" smtClean="0"/>
              <a:t>Qu’est-ce</a:t>
            </a:r>
            <a:r>
              <a:rPr lang="sv-SE" sz="5400" dirty="0" smtClean="0"/>
              <a:t> </a:t>
            </a:r>
            <a:r>
              <a:rPr lang="sv-SE" sz="5400" dirty="0" err="1" smtClean="0"/>
              <a:t>qui</a:t>
            </a:r>
            <a:r>
              <a:rPr lang="sv-SE" sz="5400" dirty="0" smtClean="0"/>
              <a:t> </a:t>
            </a:r>
            <a:r>
              <a:rPr lang="sv-SE" sz="5400" dirty="0" err="1" smtClean="0"/>
              <a:t>manque</a:t>
            </a:r>
            <a:r>
              <a:rPr lang="sv-SE" sz="5400" dirty="0" smtClean="0"/>
              <a:t>?</a:t>
            </a:r>
            <a:endParaRPr lang="sv-SE" sz="5400" dirty="0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3460012"/>
            <a:ext cx="3261360" cy="2072640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1988840"/>
            <a:ext cx="2514600" cy="1836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07063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857059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857059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857059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857059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857059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8570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6400" y="798622"/>
            <a:ext cx="2514600" cy="1836420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0442" y="3887718"/>
            <a:ext cx="3261360" cy="2072640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16632"/>
            <a:ext cx="3444240" cy="160020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670" y="3861048"/>
            <a:ext cx="3390900" cy="2125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205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0442" y="1700808"/>
            <a:ext cx="2514600" cy="1836420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4123938"/>
            <a:ext cx="3444240" cy="160020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670" y="3861048"/>
            <a:ext cx="3390900" cy="2125980"/>
          </a:xfrm>
          <a:prstGeom prst="rect">
            <a:avLst/>
          </a:prstGeom>
        </p:spPr>
      </p:pic>
      <p:sp>
        <p:nvSpPr>
          <p:cNvPr id="6" name="textruta 5"/>
          <p:cNvSpPr txBox="1"/>
          <p:nvPr/>
        </p:nvSpPr>
        <p:spPr>
          <a:xfrm>
            <a:off x="395536" y="548680"/>
            <a:ext cx="8496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err="1" smtClean="0"/>
              <a:t>Qu’est-ce</a:t>
            </a:r>
            <a:r>
              <a:rPr lang="sv-SE" sz="5400" dirty="0" smtClean="0"/>
              <a:t> </a:t>
            </a:r>
            <a:r>
              <a:rPr lang="sv-SE" sz="5400" dirty="0" err="1" smtClean="0"/>
              <a:t>qui</a:t>
            </a:r>
            <a:r>
              <a:rPr lang="sv-SE" sz="5400" dirty="0" smtClean="0"/>
              <a:t> </a:t>
            </a:r>
            <a:r>
              <a:rPr lang="sv-SE" sz="5400" dirty="0" err="1" smtClean="0"/>
              <a:t>manque</a:t>
            </a:r>
            <a:r>
              <a:rPr lang="sv-SE" sz="5400" dirty="0" smtClean="0"/>
              <a:t>?</a:t>
            </a:r>
            <a:endParaRPr lang="sv-SE" sz="5400" dirty="0"/>
          </a:p>
        </p:txBody>
      </p:sp>
    </p:spTree>
    <p:extLst>
      <p:ext uri="{BB962C8B-B14F-4D97-AF65-F5344CB8AC3E}">
        <p14:creationId xmlns:p14="http://schemas.microsoft.com/office/powerpoint/2010/main" val="102517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476672"/>
            <a:ext cx="2514600" cy="1836420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9797" y="4346436"/>
            <a:ext cx="3261360" cy="2072640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2462539"/>
            <a:ext cx="3444240" cy="160020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670" y="4293096"/>
            <a:ext cx="3390900" cy="212598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02352"/>
            <a:ext cx="3322320" cy="211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595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5732" y="1700044"/>
            <a:ext cx="2514600" cy="1836420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9797" y="4346436"/>
            <a:ext cx="3261360" cy="207264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555264"/>
            <a:ext cx="3390900" cy="212598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655" y="4196338"/>
            <a:ext cx="3322320" cy="2110740"/>
          </a:xfrm>
          <a:prstGeom prst="rect">
            <a:avLst/>
          </a:prstGeom>
        </p:spPr>
      </p:pic>
      <p:sp>
        <p:nvSpPr>
          <p:cNvPr id="7" name="textruta 6"/>
          <p:cNvSpPr txBox="1"/>
          <p:nvPr/>
        </p:nvSpPr>
        <p:spPr>
          <a:xfrm>
            <a:off x="395536" y="548680"/>
            <a:ext cx="8496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err="1" smtClean="0"/>
              <a:t>Qu’est-ce</a:t>
            </a:r>
            <a:r>
              <a:rPr lang="sv-SE" sz="5400" dirty="0" smtClean="0"/>
              <a:t> </a:t>
            </a:r>
            <a:r>
              <a:rPr lang="sv-SE" sz="5400" dirty="0" err="1" smtClean="0"/>
              <a:t>qui</a:t>
            </a:r>
            <a:r>
              <a:rPr lang="sv-SE" sz="5400" dirty="0" smtClean="0"/>
              <a:t> </a:t>
            </a:r>
            <a:r>
              <a:rPr lang="sv-SE" sz="5400" dirty="0" err="1" smtClean="0"/>
              <a:t>manque</a:t>
            </a:r>
            <a:r>
              <a:rPr lang="sv-SE" sz="5400" dirty="0" smtClean="0"/>
              <a:t>?</a:t>
            </a:r>
            <a:endParaRPr lang="sv-SE" sz="5400" dirty="0"/>
          </a:p>
        </p:txBody>
      </p:sp>
    </p:spTree>
    <p:extLst>
      <p:ext uri="{BB962C8B-B14F-4D97-AF65-F5344CB8AC3E}">
        <p14:creationId xmlns:p14="http://schemas.microsoft.com/office/powerpoint/2010/main" val="1735296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800" y="2830543"/>
            <a:ext cx="1824399" cy="1332364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2348880"/>
            <a:ext cx="2260965" cy="1436875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569449"/>
            <a:ext cx="2652152" cy="1232195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857366"/>
            <a:ext cx="2490898" cy="1561709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800" y="351799"/>
            <a:ext cx="2350032" cy="1493025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4293096"/>
            <a:ext cx="2282562" cy="1798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521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75</Words>
  <Application>Microsoft Office PowerPoint</Application>
  <PresentationFormat>Bildspel på skärmen (4:3)</PresentationFormat>
  <Paragraphs>16</Paragraphs>
  <Slides>45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45</vt:i4>
      </vt:variant>
    </vt:vector>
  </HeadingPairs>
  <TitlesOfParts>
    <vt:vector size="46" baseType="lpstr"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Proaros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Stefan</dc:creator>
  <cp:lastModifiedBy>Gustafsson, Stefan</cp:lastModifiedBy>
  <cp:revision>14</cp:revision>
  <dcterms:created xsi:type="dcterms:W3CDTF">2015-09-17T03:30:47Z</dcterms:created>
  <dcterms:modified xsi:type="dcterms:W3CDTF">2018-09-10T03:08:53Z</dcterms:modified>
</cp:coreProperties>
</file>