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4" r:id="rId7"/>
    <p:sldId id="263" r:id="rId8"/>
    <p:sldId id="265" r:id="rId9"/>
    <p:sldId id="267" r:id="rId10"/>
    <p:sldId id="268" r:id="rId11"/>
    <p:sldId id="269" r:id="rId12"/>
    <p:sldId id="271" r:id="rId13"/>
    <p:sldId id="270" r:id="rId14"/>
    <p:sldId id="272" r:id="rId15"/>
    <p:sldId id="275" r:id="rId16"/>
    <p:sldId id="274" r:id="rId17"/>
    <p:sldId id="276" r:id="rId18"/>
    <p:sldId id="278" r:id="rId19"/>
    <p:sldId id="277" r:id="rId20"/>
    <p:sldId id="279" r:id="rId21"/>
    <p:sldId id="282" r:id="rId22"/>
    <p:sldId id="280" r:id="rId23"/>
    <p:sldId id="281" r:id="rId24"/>
    <p:sldId id="285" r:id="rId25"/>
    <p:sldId id="283" r:id="rId26"/>
    <p:sldId id="284" r:id="rId27"/>
    <p:sldId id="288" r:id="rId28"/>
    <p:sldId id="286" r:id="rId29"/>
    <p:sldId id="287" r:id="rId30"/>
    <p:sldId id="289" r:id="rId31"/>
    <p:sldId id="291" r:id="rId32"/>
    <p:sldId id="290" r:id="rId33"/>
    <p:sldId id="292" r:id="rId34"/>
    <p:sldId id="295" r:id="rId35"/>
    <p:sldId id="293" r:id="rId36"/>
    <p:sldId id="294" r:id="rId37"/>
    <p:sldId id="298" r:id="rId38"/>
    <p:sldId id="296" r:id="rId39"/>
    <p:sldId id="297" r:id="rId40"/>
    <p:sldId id="301" r:id="rId41"/>
    <p:sldId id="299" r:id="rId42"/>
    <p:sldId id="300" r:id="rId43"/>
    <p:sldId id="304" r:id="rId44"/>
    <p:sldId id="302" r:id="rId45"/>
    <p:sldId id="303" r:id="rId46"/>
    <p:sldId id="309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0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6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77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72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63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97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65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08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3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012C-CD39-4684-8E60-CDF51899B930}" type="datetimeFigureOut">
              <a:rPr lang="sv-SE" smtClean="0"/>
              <a:t>2019-09-21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4891-693F-4680-96DC-C661A9927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9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10.jpeg"/><Relationship Id="rId9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4.jpg"/><Relationship Id="rId9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10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10.jpeg"/><Relationship Id="rId9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4.jpg"/><Relationship Id="rId9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33.jpeg"/><Relationship Id="rId5" Type="http://schemas.openxmlformats.org/officeDocument/2006/relationships/image" Target="../media/image6.jpg"/><Relationship Id="rId10" Type="http://schemas.openxmlformats.org/officeDocument/2006/relationships/image" Target="../media/image32.jpg"/><Relationship Id="rId4" Type="http://schemas.openxmlformats.org/officeDocument/2006/relationships/image" Target="../media/image19.jpeg"/><Relationship Id="rId9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35.jpeg"/><Relationship Id="rId5" Type="http://schemas.openxmlformats.org/officeDocument/2006/relationships/image" Target="../media/image5.jpg"/><Relationship Id="rId10" Type="http://schemas.openxmlformats.org/officeDocument/2006/relationships/image" Target="../media/image41.jpg"/><Relationship Id="rId4" Type="http://schemas.openxmlformats.org/officeDocument/2006/relationships/image" Target="../media/image37.jpeg"/><Relationship Id="rId9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42.jpeg"/><Relationship Id="rId5" Type="http://schemas.openxmlformats.org/officeDocument/2006/relationships/image" Target="../media/image22.jpeg"/><Relationship Id="rId10" Type="http://schemas.openxmlformats.org/officeDocument/2006/relationships/image" Target="../media/image34.jpeg"/><Relationship Id="rId4" Type="http://schemas.openxmlformats.org/officeDocument/2006/relationships/image" Target="../media/image21.jpeg"/><Relationship Id="rId9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43.jpeg"/><Relationship Id="rId2" Type="http://schemas.openxmlformats.org/officeDocument/2006/relationships/image" Target="../media/image17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35.jpeg"/><Relationship Id="rId5" Type="http://schemas.openxmlformats.org/officeDocument/2006/relationships/image" Target="../media/image22.jpeg"/><Relationship Id="rId10" Type="http://schemas.openxmlformats.org/officeDocument/2006/relationships/image" Target="../media/image34.jpe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43.jpeg"/><Relationship Id="rId2" Type="http://schemas.openxmlformats.org/officeDocument/2006/relationships/image" Target="../media/image17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43.jpeg"/><Relationship Id="rId2" Type="http://schemas.openxmlformats.org/officeDocument/2006/relationships/image" Target="../media/image17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43.jpeg"/><Relationship Id="rId2" Type="http://schemas.openxmlformats.org/officeDocument/2006/relationships/image" Target="../media/image17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478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893820" cy="28194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901440" cy="2804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73" y="314972"/>
            <a:ext cx="39166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5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88" y="196030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14" y="2276872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5235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99" y="4519451"/>
            <a:ext cx="3031977" cy="21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341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28" y="3861048"/>
            <a:ext cx="2884018" cy="20882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29" y="470765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2" y="3789040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" y="382519"/>
            <a:ext cx="3031977" cy="21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3" y="4533196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030"/>
            <a:ext cx="3031977" cy="21927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9" y="4441623"/>
            <a:ext cx="3155785" cy="23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15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26" y="4451277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979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0" y="2319181"/>
            <a:ext cx="2800917" cy="20162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5" y="4451277"/>
            <a:ext cx="3031977" cy="21927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71" y="196979"/>
            <a:ext cx="3155785" cy="23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116228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511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50265"/>
            <a:ext cx="3031977" cy="21927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4" y="2430715"/>
            <a:ext cx="2752712" cy="200639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4653136"/>
            <a:ext cx="2722316" cy="19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245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884018" cy="20882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116228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511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50265"/>
            <a:ext cx="3031977" cy="21927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4" y="2430715"/>
            <a:ext cx="2752712" cy="200639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4653136"/>
            <a:ext cx="2722316" cy="19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893820" cy="28194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5702"/>
            <a:ext cx="39014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116228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511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1" y="4545673"/>
            <a:ext cx="2742999" cy="19837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4" y="2430715"/>
            <a:ext cx="2752712" cy="200639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" y="4568742"/>
            <a:ext cx="2722316" cy="196967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99" y="4499724"/>
            <a:ext cx="2914438" cy="21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549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" y="4591212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0" y="4689137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1" y="4545673"/>
            <a:ext cx="2742999" cy="19837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61" y="2430714"/>
            <a:ext cx="2752712" cy="200639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9718"/>
            <a:ext cx="2914438" cy="21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48" y="116228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284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3708"/>
            <a:ext cx="2742999" cy="19837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05" y="4601039"/>
            <a:ext cx="2752712" cy="200639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1" y="207554"/>
            <a:ext cx="2722316" cy="196967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99" y="4499724"/>
            <a:ext cx="2914438" cy="210771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0" y="2450242"/>
            <a:ext cx="2666197" cy="19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730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" y="4637760"/>
            <a:ext cx="2884018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3" y="2492896"/>
            <a:ext cx="2704996" cy="1944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42" y="4664936"/>
            <a:ext cx="2800917" cy="20162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284"/>
            <a:ext cx="2688364" cy="19442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12" y="148724"/>
            <a:ext cx="2742999" cy="19837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46" y="4637760"/>
            <a:ext cx="2722316" cy="196967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82" y="2329400"/>
            <a:ext cx="2914438" cy="210771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0" y="2450242"/>
            <a:ext cx="2666197" cy="19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3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6" y="4261813"/>
            <a:ext cx="2486222" cy="18002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99" y="106771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49" y="220284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54301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12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72" y="4293096"/>
            <a:ext cx="2390799" cy="174260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82" y="168256"/>
            <a:ext cx="2163370" cy="156526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54301"/>
            <a:ext cx="2403601" cy="17382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9" y="1954301"/>
            <a:ext cx="2310895" cy="16596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64" y="3941740"/>
            <a:ext cx="2958832" cy="21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2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41843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9160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3" y="17203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23" y="203452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72" y="4293096"/>
            <a:ext cx="2390799" cy="174260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273"/>
            <a:ext cx="2163370" cy="156526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" y="2420888"/>
            <a:ext cx="2403601" cy="173827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3445"/>
            <a:ext cx="2520644" cy="18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3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426"/>
            <a:ext cx="2130886" cy="15429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6" y="4077072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" y="429309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97" y="191683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12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096"/>
            <a:ext cx="2137905" cy="155827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48" y="4312010"/>
            <a:ext cx="2163370" cy="156526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50" y="1974410"/>
            <a:ext cx="2190519" cy="15841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8433"/>
            <a:ext cx="2310895" cy="16596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62" y="4293096"/>
            <a:ext cx="2169447" cy="15677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4324"/>
            <a:ext cx="2014552" cy="14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3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18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426"/>
            <a:ext cx="2130886" cy="15429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6" y="4077072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" y="429309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97" y="191683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12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096"/>
            <a:ext cx="2137905" cy="155827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48" y="4312010"/>
            <a:ext cx="2163370" cy="156526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50" y="1974410"/>
            <a:ext cx="2190519" cy="15841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8433"/>
            <a:ext cx="2310895" cy="16596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62" y="4293096"/>
            <a:ext cx="2169447" cy="15677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4324"/>
            <a:ext cx="2014552" cy="14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9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2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2025074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426"/>
            <a:ext cx="2130886" cy="15429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6" y="4077072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" y="429309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97" y="191683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12"/>
            <a:ext cx="1987218" cy="143714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50" y="1974410"/>
            <a:ext cx="2190519" cy="15841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8433"/>
            <a:ext cx="2310895" cy="16596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62" y="4293096"/>
            <a:ext cx="2169447" cy="15677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4324"/>
            <a:ext cx="2014552" cy="14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426"/>
            <a:ext cx="2130886" cy="15429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85" y="4766732"/>
            <a:ext cx="2204071" cy="15841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478397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1" y="246212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43" y="4927767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096"/>
            <a:ext cx="2137905" cy="155827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0" y="271769"/>
            <a:ext cx="1951855" cy="14122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75" y="2440224"/>
            <a:ext cx="2190519" cy="15841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3983"/>
            <a:ext cx="2094427" cy="150421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0" y="4797152"/>
            <a:ext cx="2169447" cy="15677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40" y="2406693"/>
            <a:ext cx="2014552" cy="144513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" y="265341"/>
            <a:ext cx="2114691" cy="15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3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386483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" y="2780928"/>
            <a:ext cx="2130886" cy="154291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53136"/>
            <a:ext cx="2029892" cy="14612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1" y="2462122"/>
            <a:ext cx="2160240" cy="1562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87" y="620688"/>
            <a:ext cx="1987218" cy="1437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096"/>
            <a:ext cx="2137905" cy="155827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24" y="427308"/>
            <a:ext cx="1951855" cy="141222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" y="271769"/>
            <a:ext cx="2169447" cy="15677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40" y="2406693"/>
            <a:ext cx="2014552" cy="144513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87" y="2503307"/>
            <a:ext cx="2114691" cy="15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3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9" y="29366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" y="3326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65" y="1818973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5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8030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" y="3135910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92" y="3429000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57" y="335699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47" y="4869160"/>
            <a:ext cx="2432494" cy="17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3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3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064465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42" y="764704"/>
            <a:ext cx="1943383" cy="140714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2274995" cy="163515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62" y="326992"/>
            <a:ext cx="1720555" cy="123853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28" y="327832"/>
            <a:ext cx="2278848" cy="166100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2200865" cy="15923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5" y="4725144"/>
            <a:ext cx="2190519" cy="15841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" y="2316249"/>
            <a:ext cx="2351456" cy="168881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0" y="2572996"/>
            <a:ext cx="2083005" cy="150529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6275"/>
            <a:ext cx="2200865" cy="157878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" y="327832"/>
            <a:ext cx="1841341" cy="1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" y="3326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5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8030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9801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57" y="335699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026920"/>
            <a:ext cx="39014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2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4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94488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3" y="4688530"/>
            <a:ext cx="2279123" cy="165024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42" y="402320"/>
            <a:ext cx="1983912" cy="142810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3" y="294609"/>
            <a:ext cx="1944419" cy="14061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13" y="4757233"/>
            <a:ext cx="2146148" cy="155208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74" y="315265"/>
            <a:ext cx="1938778" cy="141313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118"/>
            <a:ext cx="2094191" cy="151451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789994"/>
            <a:ext cx="2002775" cy="144731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56895"/>
            <a:ext cx="2376757" cy="170496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2556895"/>
            <a:ext cx="2513853" cy="180820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2276872"/>
            <a:ext cx="1922190" cy="16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5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5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3270453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5" y="327832"/>
            <a:ext cx="1676116" cy="12216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25" y="260648"/>
            <a:ext cx="1842389" cy="13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7584" y="49411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Il en </a:t>
            </a:r>
            <a:r>
              <a:rPr lang="sv-SE" sz="4000" b="1" dirty="0" err="1" smtClean="0"/>
              <a:t>manque</a:t>
            </a:r>
            <a:r>
              <a:rPr lang="sv-SE" sz="4000" b="1" dirty="0" smtClean="0"/>
              <a:t> 6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065970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8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25" y="260648"/>
            <a:ext cx="1842389" cy="13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8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25" y="260648"/>
            <a:ext cx="1842389" cy="13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893820" cy="28194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901440" cy="2804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9166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8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5097032"/>
            <a:ext cx="1765516" cy="12783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11" y="3841256"/>
            <a:ext cx="1747167" cy="12557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" y="3306106"/>
            <a:ext cx="1720555" cy="12385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34667"/>
            <a:ext cx="1735227" cy="1254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1772816"/>
            <a:ext cx="1412497" cy="10215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832"/>
            <a:ext cx="1676116" cy="12216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260648"/>
            <a:ext cx="1676524" cy="12130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4125"/>
            <a:ext cx="1765506" cy="12768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3501008"/>
            <a:ext cx="1656184" cy="1189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8" y="5157192"/>
            <a:ext cx="1695628" cy="122535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3356992"/>
            <a:ext cx="1584669" cy="11367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2" y="5273462"/>
            <a:ext cx="1695324" cy="121944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29200"/>
            <a:ext cx="1772648" cy="126370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1881525"/>
            <a:ext cx="1922190" cy="161948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1" y="161906"/>
            <a:ext cx="1923877" cy="13779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25" y="260648"/>
            <a:ext cx="1842389" cy="13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765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5702"/>
            <a:ext cx="3901440" cy="2804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9166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893820" cy="28194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901440" cy="2804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916680" cy="28194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91916"/>
            <a:ext cx="3909060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95536" y="1412776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Qu'est-ce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qui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sv-SE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manque</a:t>
            </a:r>
            <a:r>
              <a:rPr lang="sv-S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966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92</Words>
  <Application>Microsoft Office PowerPoint</Application>
  <PresentationFormat>Bildspel på skärmen (4:3)</PresentationFormat>
  <Paragraphs>23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Västerås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Steff</dc:creator>
  <cp:lastModifiedBy>Steff</cp:lastModifiedBy>
  <cp:revision>7</cp:revision>
  <dcterms:created xsi:type="dcterms:W3CDTF">2019-09-21T02:52:44Z</dcterms:created>
  <dcterms:modified xsi:type="dcterms:W3CDTF">2019-09-21T03:40:58Z</dcterms:modified>
</cp:coreProperties>
</file>