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6" r:id="rId12"/>
    <p:sldId id="270" r:id="rId13"/>
    <p:sldId id="269" r:id="rId14"/>
    <p:sldId id="271" r:id="rId15"/>
    <p:sldId id="272" r:id="rId16"/>
    <p:sldId id="273" r:id="rId17"/>
    <p:sldId id="274" r:id="rId18"/>
    <p:sldId id="276" r:id="rId19"/>
    <p:sldId id="279" r:id="rId20"/>
    <p:sldId id="277" r:id="rId21"/>
    <p:sldId id="278" r:id="rId22"/>
    <p:sldId id="280" r:id="rId23"/>
    <p:sldId id="267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248FC-D82A-4823-9487-5645000F5BD8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8F05B-5B58-45E4-80ED-CBAC0B5DA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8F05B-5B58-45E4-80ED-CBAC0B5DA0D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EE29EC-B598-44C6-8B92-7E6803406236}" type="datetimeFigureOut">
              <a:rPr lang="fr-FR" smtClean="0"/>
              <a:pPr/>
              <a:t>06/01/2012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87E126-8C11-4714-B9FA-6C4838385CB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smileyemoticone.com/index.php?nom=SmileyEmoticone/Surpris/G_04BI~1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Lire les nombres</a:t>
            </a:r>
            <a:br>
              <a:rPr lang="fr-FR" dirty="0" smtClean="0"/>
            </a:br>
            <a:r>
              <a:rPr lang="fr-FR" dirty="0" smtClean="0"/>
              <a:t>avec des milliers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9512" y="188640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Michèle </a:t>
            </a:r>
            <a:r>
              <a:rPr lang="fr-FR" dirty="0" err="1" smtClean="0"/>
              <a:t>Chauvel</a:t>
            </a:r>
            <a:endParaRPr lang="fr-FR" dirty="0"/>
          </a:p>
        </p:txBody>
      </p:sp>
      <p:pic>
        <p:nvPicPr>
          <p:cNvPr id="19457" name="Picture 1" descr="http://www.bestgraph.com/cliparts/ecole/maths/maths-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780928"/>
            <a:ext cx="1333500" cy="1219200"/>
          </a:xfrm>
          <a:prstGeom prst="rect">
            <a:avLst/>
          </a:prstGeom>
          <a:noFill/>
        </p:spPr>
      </p:pic>
      <p:pic>
        <p:nvPicPr>
          <p:cNvPr id="12310" name="Picture 22" descr="compte à rebour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5157192"/>
            <a:ext cx="720000" cy="720000"/>
          </a:xfrm>
          <a:prstGeom prst="rect">
            <a:avLst/>
          </a:prstGeom>
          <a:noFill/>
        </p:spPr>
      </p:pic>
      <p:sp>
        <p:nvSpPr>
          <p:cNvPr id="18" name="Sous-titre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Rectangle 7">
            <a:hlinkClick r:id="" action="ppaction://noaction" highlightClick="1"/>
          </p:cNvPr>
          <p:cNvSpPr/>
          <p:nvPr/>
        </p:nvSpPr>
        <p:spPr>
          <a:xfrm>
            <a:off x="-612576" y="0"/>
            <a:ext cx="9756576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centaines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556792"/>
            <a:ext cx="1258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103 827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827584" y="3861048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346 062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3968" y="2420888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230 358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364088" y="4869160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495 801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79512" y="2060848"/>
            <a:ext cx="3796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Cent trois mille huit cent vingt-sept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9512" y="4365104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Trois cent quarante-six mille soixante-deux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203848" y="2924944"/>
            <a:ext cx="503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cent trente mille trois cent cinquante-huit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635896" y="5301208"/>
            <a:ext cx="5331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Quatre cent quatre-vingt-quinze mille huit cent un</a:t>
            </a:r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1043608" y="206084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355976" y="292494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971600" y="436510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5436096" y="530120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centaines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556792"/>
            <a:ext cx="1306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999 </a:t>
            </a:r>
            <a:r>
              <a:rPr lang="fr-FR" sz="2400" dirty="0" err="1" smtClean="0"/>
              <a:t>999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827584" y="3861048"/>
            <a:ext cx="1335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909 </a:t>
            </a:r>
            <a:r>
              <a:rPr lang="fr-FR" sz="2400" dirty="0" err="1" smtClean="0"/>
              <a:t>909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3968" y="2420888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999 000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364088" y="486916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990 009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79512" y="2060848"/>
            <a:ext cx="7284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Neuf cent quatre-vingt dix-neuf mille neuf cent quatre-vingt-dix-neuf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27584" y="4365104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Neuf cent neuf mille neuf cent neuf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067944" y="2924944"/>
            <a:ext cx="401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Neuf cent quatre-vingt-dix-neuf mille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283968" y="5301208"/>
            <a:ext cx="3983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Neuf cent quatre-vingt-dix mille neuf</a:t>
            </a:r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-180528" y="0"/>
            <a:ext cx="9324528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1043608" y="206084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355976" y="292494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971600" y="436510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5436096" y="530120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2</a:t>
            </a:r>
            <a:r>
              <a:rPr lang="fr-FR" sz="4000" baseline="30000" dirty="0" smtClean="0"/>
              <a:t>ème</a:t>
            </a:r>
            <a:r>
              <a:rPr lang="fr-FR" sz="4000" dirty="0" smtClean="0"/>
              <a:t> partie</a:t>
            </a:r>
            <a:endParaRPr lang="fr-FR" sz="4000" dirty="0"/>
          </a:p>
        </p:txBody>
      </p:sp>
      <p:pic>
        <p:nvPicPr>
          <p:cNvPr id="1026" name="Picture 2" descr="Smiley Surpris emoticone Surpris">
            <a:hlinkClick r:id="rId2" tooltip="Smiley Surpris emoticone Surpris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564904"/>
            <a:ext cx="1115999" cy="111600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076056" y="5085184"/>
            <a:ext cx="2411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Ah bon, encore !</a:t>
            </a:r>
            <a:endParaRPr lang="fr-FR" sz="2400" dirty="0"/>
          </a:p>
        </p:txBody>
      </p:sp>
      <p:sp>
        <p:nvSpPr>
          <p:cNvPr id="7" name="Rectangle 6">
            <a:hlinkClick r:id="" action="ppaction://noaction" highlightClick="1"/>
          </p:cNvPr>
          <p:cNvSpPr/>
          <p:nvPr/>
        </p:nvSpPr>
        <p:spPr>
          <a:xfrm>
            <a:off x="0" y="0"/>
            <a:ext cx="9396536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Mille trente et un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0" y="-315416"/>
            <a:ext cx="9144000" cy="717341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1259632" y="3573016"/>
            <a:ext cx="111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1 301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2915816" y="3573016"/>
            <a:ext cx="111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1 031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4860032" y="3573016"/>
            <a:ext cx="763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131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6516216" y="3573016"/>
            <a:ext cx="111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1 310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Mille huit cent trois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1259632" y="3573016"/>
            <a:ext cx="1183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1 830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915816" y="3573016"/>
            <a:ext cx="1183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1 083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4860032" y="3573016"/>
            <a:ext cx="1183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1 380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6516216" y="3573016"/>
            <a:ext cx="1183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1 803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Neuf mille deux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-252536" y="0"/>
            <a:ext cx="9684568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drumroll.wav"/>
            </a:hlinkClick>
          </p:cNvPr>
          <p:cNvSpPr txBox="1"/>
          <p:nvPr/>
        </p:nvSpPr>
        <p:spPr>
          <a:xfrm>
            <a:off x="1259632" y="3573016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9 002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3" name="suction.wav"/>
            </a:hlinkClick>
          </p:cNvPr>
          <p:cNvSpPr txBox="1"/>
          <p:nvPr/>
        </p:nvSpPr>
        <p:spPr>
          <a:xfrm>
            <a:off x="2915816" y="3573016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9 200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3" name="suction.wav"/>
            </a:hlinkClick>
          </p:cNvPr>
          <p:cNvSpPr txBox="1"/>
          <p:nvPr/>
        </p:nvSpPr>
        <p:spPr>
          <a:xfrm>
            <a:off x="4860032" y="3573016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9 020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3" name="suction.wav"/>
            </a:hlinkClick>
          </p:cNvPr>
          <p:cNvSpPr txBox="1"/>
          <p:nvPr/>
        </p:nvSpPr>
        <p:spPr>
          <a:xfrm>
            <a:off x="6516216" y="3573016"/>
            <a:ext cx="898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920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Sept mille six cent quarante-trois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-324544" y="0"/>
            <a:ext cx="9468544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1259632" y="3573016"/>
            <a:ext cx="1181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6 743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915816" y="3573016"/>
            <a:ext cx="1200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7 043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4860032" y="3573016"/>
            <a:ext cx="1181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7 643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6516216" y="3573016"/>
            <a:ext cx="1181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7 634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Douze mille quatre cent treize</a:t>
            </a:r>
            <a:endParaRPr lang="fr-FR" dirty="0"/>
          </a:p>
        </p:txBody>
      </p:sp>
      <p:sp>
        <p:nvSpPr>
          <p:cNvPr id="10" name="Rectangle 9">
            <a:hlinkClick r:id="" action="ppaction://noaction" highlightClick="1"/>
          </p:cNvPr>
          <p:cNvSpPr/>
          <p:nvPr/>
        </p:nvSpPr>
        <p:spPr>
          <a:xfrm>
            <a:off x="0" y="0"/>
            <a:ext cx="9684568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1115616" y="3573016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12 314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915816" y="3573016"/>
            <a:ext cx="1148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2 413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4860032" y="3573016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12 413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6516216" y="3573016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12 341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Vingt mille quarante-huit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-324544" y="0"/>
            <a:ext cx="9684568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drumroll.wav"/>
            </a:hlinkClick>
          </p:cNvPr>
          <p:cNvSpPr txBox="1"/>
          <p:nvPr/>
        </p:nvSpPr>
        <p:spPr>
          <a:xfrm>
            <a:off x="827584" y="3573016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20 048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3" name="suction.wav"/>
            </a:hlinkClick>
          </p:cNvPr>
          <p:cNvSpPr txBox="1"/>
          <p:nvPr/>
        </p:nvSpPr>
        <p:spPr>
          <a:xfrm>
            <a:off x="2915816" y="3573016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24 800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3" name="suction.wav"/>
            </a:hlinkClick>
          </p:cNvPr>
          <p:cNvSpPr txBox="1"/>
          <p:nvPr/>
        </p:nvSpPr>
        <p:spPr>
          <a:xfrm>
            <a:off x="4860032" y="3573016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20 480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3" name="suction.wav"/>
            </a:hlinkClick>
          </p:cNvPr>
          <p:cNvSpPr txBox="1"/>
          <p:nvPr/>
        </p:nvSpPr>
        <p:spPr>
          <a:xfrm>
            <a:off x="6804248" y="3573016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20 840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Quatre-vingt-sept mille quarante-huit</a:t>
            </a:r>
            <a:endParaRPr lang="fr-FR" dirty="0"/>
          </a:p>
        </p:txBody>
      </p:sp>
      <p:sp>
        <p:nvSpPr>
          <p:cNvPr id="10" name="Rectangle 9">
            <a:hlinkClick r:id="" action="ppaction://noaction" highlightClick="1"/>
          </p:cNvPr>
          <p:cNvSpPr/>
          <p:nvPr/>
        </p:nvSpPr>
        <p:spPr>
          <a:xfrm>
            <a:off x="0" y="0"/>
            <a:ext cx="9396536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51520" y="3573016"/>
            <a:ext cx="1717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870 048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771800" y="3573016"/>
            <a:ext cx="1390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87 148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4860032" y="3573016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87 480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7164288" y="3573016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87 048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unités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43608" y="2204864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1 000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23728" y="4509120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1 043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2204864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1 403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084168" y="4509120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1 430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115616" y="270892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Mille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619672" y="5013176"/>
            <a:ext cx="2047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Mille quarante-trois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995936" y="2708920"/>
            <a:ext cx="226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Mille quatre cent trois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364088" y="5013176"/>
            <a:ext cx="2478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Mille quatre cent trente </a:t>
            </a:r>
            <a:endParaRPr lang="fr-FR" dirty="0"/>
          </a:p>
        </p:txBody>
      </p:sp>
      <p:sp>
        <p:nvSpPr>
          <p:cNvPr id="21" name="Rectangle 20">
            <a:hlinkClick r:id="" action="ppaction://noaction" highlightClick="1"/>
          </p:cNvPr>
          <p:cNvSpPr/>
          <p:nvPr/>
        </p:nvSpPr>
        <p:spPr>
          <a:xfrm>
            <a:off x="-252536" y="0"/>
            <a:ext cx="1008112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995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4999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205172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601216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Neuf cent deux mille six cent quatre</a:t>
            </a:r>
            <a:endParaRPr lang="fr-FR" dirty="0"/>
          </a:p>
        </p:txBody>
      </p:sp>
      <p:sp>
        <p:nvSpPr>
          <p:cNvPr id="10" name="Rectangle 9">
            <a:hlinkClick r:id="" action="ppaction://noaction" highlightClick="1"/>
          </p:cNvPr>
          <p:cNvSpPr/>
          <p:nvPr/>
        </p:nvSpPr>
        <p:spPr>
          <a:xfrm>
            <a:off x="0" y="0"/>
            <a:ext cx="9396536" cy="717341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51520" y="3573016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92 604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483768" y="3573016"/>
            <a:ext cx="1713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920 604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4860032" y="3573016"/>
            <a:ext cx="1713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902 640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7164288" y="3573016"/>
            <a:ext cx="1713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902 604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Cent trente mille cinq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0" y="0"/>
            <a:ext cx="9756576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51520" y="3573016"/>
            <a:ext cx="16578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103 005</a:t>
            </a:r>
            <a:endParaRPr lang="fr-FR" sz="3200" dirty="0"/>
          </a:p>
        </p:txBody>
      </p:sp>
      <p:sp>
        <p:nvSpPr>
          <p:cNvPr id="5" name="ZoneTexte 4">
            <a:hlinkClick r:id="" action="ppaction://noaction">
              <a:snd r:embed="rId3" name="drumroll.wav"/>
            </a:hlinkClick>
          </p:cNvPr>
          <p:cNvSpPr txBox="1"/>
          <p:nvPr/>
        </p:nvSpPr>
        <p:spPr>
          <a:xfrm>
            <a:off x="2915816" y="3573016"/>
            <a:ext cx="16578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130 005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5148064" y="3573016"/>
            <a:ext cx="1507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113 015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7380312" y="357301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13 005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Neuf cent quatre-vingt-dix sept mille deux cent</a:t>
            </a:r>
            <a:br>
              <a:rPr lang="fr-FR" dirty="0" smtClean="0"/>
            </a:br>
            <a:r>
              <a:rPr lang="fr-FR" dirty="0" smtClean="0"/>
              <a:t>soixante-dix-huit</a:t>
            </a:r>
            <a:endParaRPr lang="fr-FR" dirty="0"/>
          </a:p>
        </p:txBody>
      </p:sp>
      <p:sp>
        <p:nvSpPr>
          <p:cNvPr id="9" name="Rectangle 8">
            <a:hlinkClick r:id="" action="ppaction://noaction" highlightClick="1"/>
          </p:cNvPr>
          <p:cNvSpPr/>
          <p:nvPr/>
        </p:nvSpPr>
        <p:spPr>
          <a:xfrm>
            <a:off x="-468560" y="0"/>
            <a:ext cx="961256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251520" y="3573016"/>
            <a:ext cx="1636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979 278</a:t>
            </a:r>
            <a:endParaRPr lang="fr-FR" sz="3200" dirty="0"/>
          </a:p>
        </p:txBody>
      </p:sp>
      <p:sp>
        <p:nvSpPr>
          <p:cNvPr id="5" name="ZoneTexte 4">
            <a:hlinkClick r:id="" action="ppaction://hlinkshowjump?jump=nextslide">
              <a:snd r:embed="rId3" name="applause.wav"/>
            </a:hlinkClick>
          </p:cNvPr>
          <p:cNvSpPr txBox="1"/>
          <p:nvPr/>
        </p:nvSpPr>
        <p:spPr>
          <a:xfrm>
            <a:off x="2483768" y="3573016"/>
            <a:ext cx="1636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997 278</a:t>
            </a:r>
            <a:endParaRPr lang="fr-FR" sz="3200" dirty="0"/>
          </a:p>
        </p:txBody>
      </p:sp>
      <p:sp>
        <p:nvSpPr>
          <p:cNvPr id="6" name="ZoneTexte 5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4860032" y="357301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997 268</a:t>
            </a:r>
            <a:endParaRPr lang="fr-FR" sz="3200" dirty="0"/>
          </a:p>
        </p:txBody>
      </p:sp>
      <p:sp>
        <p:nvSpPr>
          <p:cNvPr id="7" name="ZoneTexte 6">
            <a:hlinkClick r:id="" action="ppaction://noaction">
              <a:snd r:embed="rId2" name="suction.wav"/>
            </a:hlinkClick>
          </p:cNvPr>
          <p:cNvSpPr txBox="1"/>
          <p:nvPr/>
        </p:nvSpPr>
        <p:spPr>
          <a:xfrm>
            <a:off x="7236296" y="3573016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997 078</a:t>
            </a:r>
            <a:endParaRPr lang="fr-FR" sz="3200" dirty="0"/>
          </a:p>
        </p:txBody>
      </p:sp>
      <p:pic>
        <p:nvPicPr>
          <p:cNvPr id="8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Ouf, c’est terminé !</a:t>
            </a:r>
            <a:endParaRPr lang="fr-FR" dirty="0"/>
          </a:p>
        </p:txBody>
      </p:sp>
      <p:pic>
        <p:nvPicPr>
          <p:cNvPr id="19457" name="Picture 1" descr="http://www.bestgraph.com/cliparts/ecole/maths/maths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17032"/>
            <a:ext cx="1333500" cy="1219200"/>
          </a:xfrm>
          <a:prstGeom prst="rect">
            <a:avLst/>
          </a:prstGeom>
          <a:noFill/>
        </p:spPr>
      </p:pic>
      <p:pic>
        <p:nvPicPr>
          <p:cNvPr id="1026" name="Picture 2" descr="smile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04664"/>
            <a:ext cx="1080000" cy="1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unités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1556792"/>
            <a:ext cx="997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2 000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4644008" y="2348880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2 031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1403648" y="4149080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2 301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198884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mille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211960" y="2852936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mille trente et un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971600" y="4653136"/>
            <a:ext cx="2627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mille trois cent un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932040" y="5229200"/>
            <a:ext cx="2731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mille trois cent dix 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292080" y="4725144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2 310</a:t>
            </a:r>
            <a:endParaRPr lang="fr-FR" sz="2400" dirty="0"/>
          </a:p>
        </p:txBody>
      </p:sp>
      <p:sp>
        <p:nvSpPr>
          <p:cNvPr id="22" name="Rectangle 21">
            <a:hlinkClick r:id="" action="ppaction://noaction" highlightClick="1"/>
          </p:cNvPr>
          <p:cNvSpPr/>
          <p:nvPr/>
        </p:nvSpPr>
        <p:spPr>
          <a:xfrm>
            <a:off x="-108520" y="0"/>
            <a:ext cx="961256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99592" y="198884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1331640" y="465313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4572000" y="285293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5220072" y="522920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unités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43608" y="2204864"/>
            <a:ext cx="1008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8 000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23728" y="4509120"/>
            <a:ext cx="9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8 902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2204864"/>
            <a:ext cx="9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8 092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084168" y="4509120"/>
            <a:ext cx="9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8 920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270892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Huit mille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619672" y="5013176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Huit mille neuf cent deux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995936" y="2708920"/>
            <a:ext cx="329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Huit mille quatre-vingt-douze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364088" y="5013176"/>
            <a:ext cx="285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Huit mille neuf cent vingt </a:t>
            </a:r>
            <a:endParaRPr lang="fr-FR" dirty="0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-396552" y="0"/>
            <a:ext cx="9540552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995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4999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205172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6012160" y="508518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dizaines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43608" y="220486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10 001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23728" y="4509120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10 100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220486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10 010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084168" y="4509120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11 000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99592" y="2708920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Dix mille un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051720" y="5013176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Dix mille cent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499992" y="2708920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Dix mille dix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012160" y="5013176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Onze mille </a:t>
            </a:r>
            <a:endParaRPr lang="fr-FR" dirty="0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61256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995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4999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205172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601216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dizaines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43608" y="2204864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30 003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23728" y="4509120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30 300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2204864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30 030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084168" y="4509120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33 000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99592" y="2708920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Trente mille trois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051720" y="5013176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Trente mille trois cents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499992" y="2708920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Trente mille trente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012160" y="5013176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Trente-trois mille </a:t>
            </a:r>
            <a:endParaRPr lang="fr-FR" dirty="0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995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499992" y="270892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205172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6012160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dizaines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412776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71 717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971600" y="407707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77 777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3923928" y="2636912"/>
            <a:ext cx="965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17 171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516216" y="4509120"/>
            <a:ext cx="923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11 111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23528" y="1916832"/>
            <a:ext cx="4272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Soixante et onze mille sept cent dix-sept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79512" y="4581128"/>
            <a:ext cx="5346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Soixante-dix-sept mille sept cent soixante-dix-sept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987824" y="3068960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Dix–sept mille cent soixante et onze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372200" y="5013176"/>
            <a:ext cx="229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Onze mille cent onze</a:t>
            </a:r>
            <a:endParaRPr lang="fr-FR" dirty="0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-252536" y="0"/>
            <a:ext cx="9540552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27584" y="1916832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3851920" y="306896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971600" y="458112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6444208" y="501317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dizaines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556792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20 033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827584" y="3861048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20 000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3968" y="2420888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20 003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364088" y="4869160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20 333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79512" y="2060848"/>
            <a:ext cx="253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Vingt mille trente-trois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27584" y="436510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Vingt mille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067944" y="2924944"/>
            <a:ext cx="183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Vingt mille trois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283968" y="5301208"/>
            <a:ext cx="3546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Vingt mille trois cent trente-trois</a:t>
            </a:r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-396552" y="0"/>
            <a:ext cx="9540552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1043608" y="206084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4355976" y="292494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971600" y="436510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5436096" y="530120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avec des centaines de mille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1412776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121 798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899592" y="3861048"/>
            <a:ext cx="1253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345 981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3419872" y="2708920"/>
            <a:ext cx="128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226 783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716016" y="4869160"/>
            <a:ext cx="1258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437 235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79512" y="1844824"/>
            <a:ext cx="563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Cent vingt et un mille sept cent quatre-vingt-dix-huit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79512" y="4293096"/>
            <a:ext cx="5957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Trois cent quarante-cinq mille neuf cent quatre-vingt-un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131840" y="3140968"/>
            <a:ext cx="5569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cent vingt-six mille sept cent quatre-vingt-trois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275856" y="5301208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Quatre cent trente sept mille deux cent trente-cinq</a:t>
            </a:r>
            <a:endParaRPr lang="fr-FR" dirty="0"/>
          </a:p>
        </p:txBody>
      </p:sp>
      <p:sp>
        <p:nvSpPr>
          <p:cNvPr id="20" name="Rectangle 19">
            <a:hlinkClick r:id="" action="ppaction://noaction" highlightClick="1"/>
          </p:cNvPr>
          <p:cNvSpPr/>
          <p:nvPr/>
        </p:nvSpPr>
        <p:spPr>
          <a:xfrm>
            <a:off x="0" y="0"/>
            <a:ext cx="9468544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Aide 11">
            <a:hlinkClick r:id="" action="ppaction://noaction" highlightClick="1"/>
          </p:cNvPr>
          <p:cNvSpPr/>
          <p:nvPr/>
        </p:nvSpPr>
        <p:spPr>
          <a:xfrm>
            <a:off x="899592" y="184482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Bouton d'action : Aide 13">
            <a:hlinkClick r:id="" action="ppaction://noaction" highlightClick="1"/>
          </p:cNvPr>
          <p:cNvSpPr/>
          <p:nvPr/>
        </p:nvSpPr>
        <p:spPr>
          <a:xfrm>
            <a:off x="3563888" y="314096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Aide 12">
            <a:hlinkClick r:id="" action="ppaction://noaction" highlightClick="1"/>
          </p:cNvPr>
          <p:cNvSpPr/>
          <p:nvPr/>
        </p:nvSpPr>
        <p:spPr>
          <a:xfrm>
            <a:off x="971600" y="4293096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Bouton d'action : Aide 14">
            <a:hlinkClick r:id="" action="ppaction://noaction" highlightClick="1"/>
          </p:cNvPr>
          <p:cNvSpPr/>
          <p:nvPr/>
        </p:nvSpPr>
        <p:spPr>
          <a:xfrm>
            <a:off x="4788024" y="530120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michèle\Desktop\Maindroite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021288"/>
            <a:ext cx="71437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2" grpId="0" animBg="1"/>
      <p:bldP spid="14" grpId="0" animBg="1"/>
      <p:bldP spid="13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534</TotalTime>
  <Words>451</Words>
  <Application>Microsoft Office PowerPoint</Application>
  <PresentationFormat>Affichage à l'écran (4:3)</PresentationFormat>
  <Paragraphs>146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Civil</vt:lpstr>
      <vt:lpstr>Lire les nombres avec des milliers</vt:lpstr>
      <vt:lpstr>avec des unités de mille</vt:lpstr>
      <vt:lpstr>avec des unités de mille</vt:lpstr>
      <vt:lpstr>avec des unités de mille</vt:lpstr>
      <vt:lpstr>avec des dizaines de mille</vt:lpstr>
      <vt:lpstr>avec des dizaines de mille</vt:lpstr>
      <vt:lpstr>avec des dizaines de mille</vt:lpstr>
      <vt:lpstr>avec des dizaines de mille</vt:lpstr>
      <vt:lpstr>avec des centaines de mille</vt:lpstr>
      <vt:lpstr>avec des centaines de mille</vt:lpstr>
      <vt:lpstr>avec des centaines de mille</vt:lpstr>
      <vt:lpstr>2ème partie</vt:lpstr>
      <vt:lpstr>Mille trente et un</vt:lpstr>
      <vt:lpstr>Mille huit cent trois</vt:lpstr>
      <vt:lpstr>Neuf mille deux</vt:lpstr>
      <vt:lpstr>Sept mille six cent quarante-trois</vt:lpstr>
      <vt:lpstr>Douze mille quatre cent treize</vt:lpstr>
      <vt:lpstr>Vingt mille quarante-huit</vt:lpstr>
      <vt:lpstr>Quatre-vingt-sept mille quarante-huit</vt:lpstr>
      <vt:lpstr>Neuf cent deux mille six cent quatre</vt:lpstr>
      <vt:lpstr>Cent trente mille cinq</vt:lpstr>
      <vt:lpstr>Neuf cent quatre-vingt-dix sept mille deux cent soixante-dix-huit</vt:lpstr>
      <vt:lpstr>Ouf, c’est terminé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nombres</dc:title>
  <dc:creator>michèle</dc:creator>
  <cp:lastModifiedBy>michèle</cp:lastModifiedBy>
  <cp:revision>95</cp:revision>
  <dcterms:created xsi:type="dcterms:W3CDTF">2012-01-04T12:20:19Z</dcterms:created>
  <dcterms:modified xsi:type="dcterms:W3CDTF">2012-01-06T21:15:52Z</dcterms:modified>
</cp:coreProperties>
</file>