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89" r:id="rId41"/>
    <p:sldId id="297" r:id="rId42"/>
    <p:sldId id="290" r:id="rId43"/>
  </p:sldIdLst>
  <p:sldSz cx="9144000" cy="6858000" type="screen4x3"/>
  <p:notesSz cx="6858000" cy="9144000"/>
  <p:custShowLst>
    <p:custShow name="Anpassat bildspel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  <p:sld r:id="rId38"/>
        <p:sld r:id="rId39"/>
        <p:sld r:id="rId40"/>
        <p:sld r:id="rId42"/>
        <p:sld r:id="rId41"/>
        <p:sld r:id="rId43"/>
      </p:sldLst>
    </p:custShow>
  </p:custShow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34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67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203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827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4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2013-10-01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55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2013-10-01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770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2013-10-01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59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43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A0C-A021-4E31-86CF-9F948ED0E42B}" type="datetimeFigureOut">
              <a:rPr lang="sv-SE" smtClean="0"/>
              <a:t>2013-10-01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56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C8A0C-A021-4E31-86CF-9F948ED0E42B}" type="datetimeFigureOut">
              <a:rPr lang="sv-SE" smtClean="0"/>
              <a:t>2013-10-01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94D92-E487-4F4B-A086-5B5612F9CD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12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467544" y="842151"/>
            <a:ext cx="808907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Quelques</a:t>
            </a:r>
            <a:r>
              <a:rPr lang="sv-SE" sz="9900" dirty="0" smtClean="0"/>
              <a:t> </a:t>
            </a:r>
            <a:r>
              <a:rPr lang="sv-SE" sz="9900" dirty="0" err="1" smtClean="0"/>
              <a:t>fruits</a:t>
            </a:r>
            <a:endParaRPr lang="sv-SE" sz="9900" dirty="0" smtClean="0"/>
          </a:p>
          <a:p>
            <a:r>
              <a:rPr lang="sv-SE" sz="9900" dirty="0"/>
              <a:t>e</a:t>
            </a:r>
            <a:r>
              <a:rPr lang="sv-SE" sz="9900" dirty="0" smtClean="0"/>
              <a:t>n </a:t>
            </a:r>
            <a:r>
              <a:rPr lang="sv-SE" sz="9900" smtClean="0"/>
              <a:t>fran</a:t>
            </a:r>
            <a:r>
              <a:rPr lang="sv-SE" sz="9600" smtClean="0"/>
              <a:t>ç</a:t>
            </a:r>
            <a:r>
              <a:rPr lang="sv-SE" sz="9900" smtClean="0"/>
              <a:t>ais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2205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t="11832" r="22641" b="14556"/>
          <a:stretch/>
        </p:blipFill>
        <p:spPr>
          <a:xfrm>
            <a:off x="2051720" y="332656"/>
            <a:ext cx="5361165" cy="424847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4542865"/>
            <a:ext cx="836100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clémentine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3963210" cy="381642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401091" y="4509120"/>
            <a:ext cx="658225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pomme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0"/>
          <a:stretch/>
        </p:blipFill>
        <p:spPr>
          <a:xfrm>
            <a:off x="1259632" y="332656"/>
            <a:ext cx="6697010" cy="381642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619672" y="4509120"/>
            <a:ext cx="571823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pêche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130570" cy="410445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50518" y="4678854"/>
            <a:ext cx="8444941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500" dirty="0" err="1" smtClean="0"/>
              <a:t>Un</a:t>
            </a:r>
            <a:r>
              <a:rPr lang="sv-SE" sz="8500" dirty="0" smtClean="0"/>
              <a:t> </a:t>
            </a:r>
            <a:r>
              <a:rPr lang="sv-SE" sz="8500" dirty="0" err="1" smtClean="0"/>
              <a:t>pamplemousse</a:t>
            </a:r>
            <a:endParaRPr lang="sv-SE" sz="85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266970" cy="374441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851688" y="4437112"/>
            <a:ext cx="565892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prune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724128" cy="428556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43608" y="4869160"/>
            <a:ext cx="734944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smtClean="0"/>
              <a:t>Une </a:t>
            </a:r>
            <a:r>
              <a:rPr lang="sv-SE" sz="9900" dirty="0" err="1" smtClean="0"/>
              <a:t>pastèque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9064"/>
            <a:ext cx="4896544" cy="460275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9512" y="5085184"/>
            <a:ext cx="88273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800" dirty="0" err="1" smtClean="0"/>
              <a:t>Une</a:t>
            </a:r>
            <a:r>
              <a:rPr lang="sv-SE" sz="8800" dirty="0" smtClean="0"/>
              <a:t> </a:t>
            </a:r>
            <a:r>
              <a:rPr lang="sv-SE" sz="8800" dirty="0" err="1" smtClean="0"/>
              <a:t>fraise</a:t>
            </a:r>
            <a:r>
              <a:rPr lang="sv-SE" sz="8800" dirty="0" smtClean="0"/>
              <a:t> des </a:t>
            </a:r>
            <a:r>
              <a:rPr lang="sv-SE" sz="8800" dirty="0" err="1" smtClean="0"/>
              <a:t>bois</a:t>
            </a:r>
            <a:endParaRPr lang="sv-SE" sz="88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233528" cy="417646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657063" y="4759068"/>
            <a:ext cx="558268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abricot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0"/>
          <a:stretch/>
        </p:blipFill>
        <p:spPr>
          <a:xfrm>
            <a:off x="1187624" y="332656"/>
            <a:ext cx="6883400" cy="440833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237177" y="4774735"/>
            <a:ext cx="678429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noisette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6"/>
            <a:ext cx="5760640" cy="481589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4941168"/>
            <a:ext cx="82222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0" dirty="0" err="1" smtClean="0"/>
              <a:t>Une</a:t>
            </a:r>
            <a:r>
              <a:rPr lang="sv-SE" sz="9000" dirty="0" smtClean="0"/>
              <a:t> </a:t>
            </a:r>
            <a:r>
              <a:rPr lang="sv-SE" sz="9000" dirty="0" err="1" smtClean="0"/>
              <a:t>noix</a:t>
            </a:r>
            <a:r>
              <a:rPr lang="sv-SE" sz="9000" dirty="0" smtClean="0"/>
              <a:t> de </a:t>
            </a:r>
            <a:r>
              <a:rPr lang="sv-SE" sz="9000" dirty="0" err="1" smtClean="0"/>
              <a:t>coco</a:t>
            </a:r>
            <a:endParaRPr lang="sv-SE" sz="90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12475"/>
          <a:stretch/>
        </p:blipFill>
        <p:spPr>
          <a:xfrm>
            <a:off x="646848" y="188641"/>
            <a:ext cx="8004890" cy="4992960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1187624" y="5013176"/>
            <a:ext cx="616418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orange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4" t="8992" b="7371"/>
          <a:stretch/>
        </p:blipFill>
        <p:spPr>
          <a:xfrm>
            <a:off x="902222" y="260648"/>
            <a:ext cx="6589934" cy="410445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55576" y="4653136"/>
            <a:ext cx="746922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nectarine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5715000" cy="425767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22561" y="4869160"/>
            <a:ext cx="496520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citron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7"/>
            <a:ext cx="4680520" cy="4366157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835696" y="4797152"/>
            <a:ext cx="532318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mûre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6948264" cy="434266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51520" y="4869160"/>
            <a:ext cx="876323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plaquebière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1691"/>
            <a:ext cx="5616624" cy="458220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43083" y="5013176"/>
            <a:ext cx="676980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mangue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8818" r="6951" b="11182"/>
          <a:stretch/>
        </p:blipFill>
        <p:spPr>
          <a:xfrm>
            <a:off x="1565563" y="512617"/>
            <a:ext cx="5580269" cy="3852487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21024" y="4725144"/>
            <a:ext cx="486934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cassis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4299" b="29402"/>
          <a:stretch/>
        </p:blipFill>
        <p:spPr>
          <a:xfrm>
            <a:off x="535926" y="363100"/>
            <a:ext cx="8186387" cy="417646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74295" y="4869160"/>
            <a:ext cx="690964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groseille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645361" cy="381642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115616" y="4581128"/>
            <a:ext cx="652345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myrtille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5904656" cy="442710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87995" y="4869160"/>
            <a:ext cx="902080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airelle</a:t>
            </a:r>
            <a:r>
              <a:rPr lang="sv-SE" sz="9900" dirty="0" smtClean="0"/>
              <a:t> rouge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3696632" cy="465313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115616" y="4841776"/>
            <a:ext cx="707123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raisin</a:t>
            </a:r>
            <a:r>
              <a:rPr lang="sv-SE" sz="9900" dirty="0" smtClean="0"/>
              <a:t> </a:t>
            </a:r>
            <a:r>
              <a:rPr lang="sv-SE" sz="9900" dirty="0" err="1" smtClean="0"/>
              <a:t>vert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334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2656"/>
            <a:ext cx="4513684" cy="4513684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32790" y="4651552"/>
            <a:ext cx="561564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cerise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6" y="188640"/>
            <a:ext cx="5762625" cy="40005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331640" y="4869160"/>
            <a:ext cx="708200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raisin</a:t>
            </a:r>
            <a:r>
              <a:rPr lang="sv-SE" sz="9900" dirty="0" smtClean="0"/>
              <a:t> </a:t>
            </a:r>
            <a:r>
              <a:rPr lang="sv-SE" sz="9900" dirty="0" err="1" smtClean="0"/>
              <a:t>noir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59179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5248"/>
            <a:ext cx="5184576" cy="388843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331640" y="4149080"/>
            <a:ext cx="56886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7700" dirty="0" err="1" smtClean="0"/>
              <a:t>Une</a:t>
            </a:r>
            <a:r>
              <a:rPr lang="sv-SE" sz="7700" dirty="0" smtClean="0"/>
              <a:t> </a:t>
            </a:r>
            <a:r>
              <a:rPr lang="sv-SE" sz="7700" dirty="0" err="1" smtClean="0"/>
              <a:t>groseille</a:t>
            </a:r>
            <a:r>
              <a:rPr lang="sv-SE" sz="7700" dirty="0" smtClean="0"/>
              <a:t> </a:t>
            </a:r>
          </a:p>
          <a:p>
            <a:r>
              <a:rPr lang="sv-SE" sz="7700" dirty="0" smtClean="0"/>
              <a:t>à </a:t>
            </a:r>
            <a:r>
              <a:rPr lang="sv-SE" sz="7700" dirty="0" err="1" smtClean="0"/>
              <a:t>maquereau</a:t>
            </a:r>
            <a:endParaRPr lang="sv-SE" sz="7700" dirty="0"/>
          </a:p>
        </p:txBody>
      </p:sp>
    </p:spTree>
    <p:extLst>
      <p:ext uri="{BB962C8B-B14F-4D97-AF65-F5344CB8AC3E}">
        <p14:creationId xmlns:p14="http://schemas.microsoft.com/office/powerpoint/2010/main" val="189770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9" t="8545" r="16107" b="10822"/>
          <a:stretch/>
        </p:blipFill>
        <p:spPr>
          <a:xfrm>
            <a:off x="1835696" y="286932"/>
            <a:ext cx="5639857" cy="422218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419528" y="4797152"/>
            <a:ext cx="847219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500" dirty="0" err="1" smtClean="0"/>
              <a:t>Un</a:t>
            </a:r>
            <a:r>
              <a:rPr lang="sv-SE" sz="7500" dirty="0" smtClean="0"/>
              <a:t> </a:t>
            </a:r>
            <a:r>
              <a:rPr lang="sv-SE" sz="7500" dirty="0" err="1" smtClean="0"/>
              <a:t>fruit</a:t>
            </a:r>
            <a:r>
              <a:rPr lang="sv-SE" sz="7500" dirty="0" smtClean="0"/>
              <a:t> de la passion</a:t>
            </a:r>
            <a:endParaRPr lang="sv-SE" sz="7500" dirty="0"/>
          </a:p>
        </p:txBody>
      </p:sp>
    </p:spTree>
    <p:extLst>
      <p:ext uri="{BB962C8B-B14F-4D97-AF65-F5344CB8AC3E}">
        <p14:creationId xmlns:p14="http://schemas.microsoft.com/office/powerpoint/2010/main" val="3119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4248472" cy="45883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821724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bergamote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10378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3528392" cy="458691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395536" y="4847558"/>
            <a:ext cx="862614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canneberge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5"/>
            <a:ext cx="3384376" cy="4602751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770762" y="4946820"/>
            <a:ext cx="4705840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</a:t>
            </a:r>
            <a:r>
              <a:rPr lang="sv-SE" sz="9900" dirty="0" err="1" smtClean="0"/>
              <a:t>coing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76" y="260646"/>
            <a:ext cx="3544146" cy="4536505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681237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grenade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3209925" cy="42862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800385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olive</a:t>
            </a:r>
            <a:r>
              <a:rPr lang="sv-SE" sz="9900" dirty="0" smtClean="0"/>
              <a:t> </a:t>
            </a:r>
            <a:r>
              <a:rPr lang="sv-SE" sz="9900" dirty="0" err="1" smtClean="0"/>
              <a:t>noire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14" y="188640"/>
            <a:ext cx="5810250" cy="39052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7996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olive</a:t>
            </a:r>
            <a:r>
              <a:rPr lang="sv-SE" sz="9900" dirty="0" smtClean="0"/>
              <a:t> </a:t>
            </a:r>
            <a:r>
              <a:rPr lang="sv-SE" sz="9900" dirty="0" err="1" smtClean="0"/>
              <a:t>verte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3888432" cy="443281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610732" y="4874359"/>
            <a:ext cx="398455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kaki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83" b="2683"/>
          <a:stretch/>
        </p:blipFill>
        <p:spPr>
          <a:xfrm>
            <a:off x="1728533" y="260648"/>
            <a:ext cx="5715000" cy="46482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259632" y="4936945"/>
            <a:ext cx="731245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citron </a:t>
            </a:r>
            <a:r>
              <a:rPr lang="sv-SE" sz="9900" dirty="0" err="1" smtClean="0"/>
              <a:t>vert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608512" cy="470068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11560" y="4874359"/>
            <a:ext cx="801725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carambole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10378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3888432" cy="458835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123728" y="4874359"/>
            <a:ext cx="5182894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nèfle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4388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2335"/>
            <a:ext cx="3096344" cy="455162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331640" y="4874358"/>
            <a:ext cx="516038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figue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10378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502020" cy="446449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051720" y="4797152"/>
            <a:ext cx="541648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fraise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26" y="116632"/>
            <a:ext cx="4762500" cy="317182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899592" y="3717032"/>
            <a:ext cx="776808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framboise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293096" cy="429309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051720" y="4936263"/>
            <a:ext cx="527028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poire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509592" cy="446449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979712" y="4941168"/>
            <a:ext cx="522771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</a:t>
            </a:r>
            <a:r>
              <a:rPr lang="sv-SE" sz="9900" dirty="0" smtClean="0"/>
              <a:t> melon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30841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1" b="5414"/>
          <a:stretch/>
        </p:blipFill>
        <p:spPr>
          <a:xfrm>
            <a:off x="1091800" y="476672"/>
            <a:ext cx="6660232" cy="344978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206131" y="4366434"/>
            <a:ext cx="6431569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900" dirty="0" err="1" smtClean="0"/>
              <a:t>Une</a:t>
            </a:r>
            <a:r>
              <a:rPr lang="sv-SE" sz="9900" dirty="0" smtClean="0"/>
              <a:t> </a:t>
            </a:r>
            <a:r>
              <a:rPr lang="sv-SE" sz="9900" dirty="0" err="1" smtClean="0"/>
              <a:t>banane</a:t>
            </a:r>
            <a:endParaRPr lang="sv-SE" sz="9900" dirty="0"/>
          </a:p>
        </p:txBody>
      </p:sp>
    </p:spTree>
    <p:extLst>
      <p:ext uri="{BB962C8B-B14F-4D97-AF65-F5344CB8AC3E}">
        <p14:creationId xmlns:p14="http://schemas.microsoft.com/office/powerpoint/2010/main" val="215381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101</Words>
  <Application>Microsoft Office PowerPoint</Application>
  <PresentationFormat>Bildspel på skärmen (4:3)</PresentationFormat>
  <Paragraphs>44</Paragraphs>
  <Slides>42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Bildrubriker</vt:lpstr>
      </vt:variant>
      <vt:variant>
        <vt:i4>42</vt:i4>
      </vt:variant>
      <vt:variant>
        <vt:lpstr>Anpassade bildspel</vt:lpstr>
      </vt:variant>
      <vt:variant>
        <vt:i4>1</vt:i4>
      </vt:variant>
    </vt:vector>
  </HeadingPairs>
  <TitlesOfParts>
    <vt:vector size="44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Anpassat bildspel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Robin</dc:creator>
  <cp:lastModifiedBy>Robin</cp:lastModifiedBy>
  <cp:revision>32</cp:revision>
  <dcterms:created xsi:type="dcterms:W3CDTF">2013-09-28T12:59:20Z</dcterms:created>
  <dcterms:modified xsi:type="dcterms:W3CDTF">2013-10-01T05:34:50Z</dcterms:modified>
</cp:coreProperties>
</file>