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6A78-AED9-40DA-AC6D-C31A2AEC0CE6}" type="datetimeFigureOut">
              <a:rPr lang="sv-SE" smtClean="0"/>
              <a:t>2013-11-01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6717-ABAD-490D-ADFF-21E6BB556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205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6A78-AED9-40DA-AC6D-C31A2AEC0CE6}" type="datetimeFigureOut">
              <a:rPr lang="sv-SE" smtClean="0"/>
              <a:t>2013-11-01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6717-ABAD-490D-ADFF-21E6BB556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87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6A78-AED9-40DA-AC6D-C31A2AEC0CE6}" type="datetimeFigureOut">
              <a:rPr lang="sv-SE" smtClean="0"/>
              <a:t>2013-11-01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6717-ABAD-490D-ADFF-21E6BB556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577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6A78-AED9-40DA-AC6D-C31A2AEC0CE6}" type="datetimeFigureOut">
              <a:rPr lang="sv-SE" smtClean="0"/>
              <a:t>2013-11-01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6717-ABAD-490D-ADFF-21E6BB556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300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6A78-AED9-40DA-AC6D-C31A2AEC0CE6}" type="datetimeFigureOut">
              <a:rPr lang="sv-SE" smtClean="0"/>
              <a:t>2013-11-01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6717-ABAD-490D-ADFF-21E6BB556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10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6A78-AED9-40DA-AC6D-C31A2AEC0CE6}" type="datetimeFigureOut">
              <a:rPr lang="sv-SE" smtClean="0"/>
              <a:t>2013-11-01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6717-ABAD-490D-ADFF-21E6BB556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066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6A78-AED9-40DA-AC6D-C31A2AEC0CE6}" type="datetimeFigureOut">
              <a:rPr lang="sv-SE" smtClean="0"/>
              <a:t>2013-11-01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6717-ABAD-490D-ADFF-21E6BB556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964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6A78-AED9-40DA-AC6D-C31A2AEC0CE6}" type="datetimeFigureOut">
              <a:rPr lang="sv-SE" smtClean="0"/>
              <a:t>2013-11-01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6717-ABAD-490D-ADFF-21E6BB556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569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6A78-AED9-40DA-AC6D-C31A2AEC0CE6}" type="datetimeFigureOut">
              <a:rPr lang="sv-SE" smtClean="0"/>
              <a:t>2013-11-01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6717-ABAD-490D-ADFF-21E6BB556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38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6A78-AED9-40DA-AC6D-C31A2AEC0CE6}" type="datetimeFigureOut">
              <a:rPr lang="sv-SE" smtClean="0"/>
              <a:t>2013-11-01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6717-ABAD-490D-ADFF-21E6BB556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24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6A78-AED9-40DA-AC6D-C31A2AEC0CE6}" type="datetimeFigureOut">
              <a:rPr lang="sv-SE" smtClean="0"/>
              <a:t>2013-11-01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B6717-ABAD-490D-ADFF-21E6BB556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232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76A78-AED9-40DA-AC6D-C31A2AEC0CE6}" type="datetimeFigureOut">
              <a:rPr lang="sv-SE" smtClean="0"/>
              <a:t>2013-11-01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B6717-ABAD-490D-ADFF-21E6BB5567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099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2794000" cy="372110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779912" y="548680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 err="1" smtClean="0"/>
              <a:t>Voici</a:t>
            </a:r>
            <a:r>
              <a:rPr lang="sv-SE" sz="4400" dirty="0" smtClean="0"/>
              <a:t> Jacques Pellegrin.</a:t>
            </a:r>
            <a:endParaRPr lang="sv-SE" sz="4400" dirty="0"/>
          </a:p>
        </p:txBody>
      </p:sp>
      <p:sp>
        <p:nvSpPr>
          <p:cNvPr id="7" name="textruta 6"/>
          <p:cNvSpPr txBox="1"/>
          <p:nvPr/>
        </p:nvSpPr>
        <p:spPr>
          <a:xfrm>
            <a:off x="3851920" y="2690629"/>
            <a:ext cx="45365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 err="1" smtClean="0"/>
              <a:t>C’est</a:t>
            </a:r>
            <a:r>
              <a:rPr lang="sv-SE" sz="4400" dirty="0" smtClean="0"/>
              <a:t> </a:t>
            </a:r>
            <a:r>
              <a:rPr lang="sv-SE" sz="4400" dirty="0" err="1" smtClean="0"/>
              <a:t>un</a:t>
            </a:r>
            <a:r>
              <a:rPr lang="sv-SE" sz="4400" dirty="0" smtClean="0"/>
              <a:t> </a:t>
            </a:r>
            <a:r>
              <a:rPr lang="sv-SE" sz="4400" dirty="0" err="1" smtClean="0"/>
              <a:t>peintre</a:t>
            </a:r>
            <a:r>
              <a:rPr lang="sv-SE" sz="4400" dirty="0" smtClean="0"/>
              <a:t> </a:t>
            </a:r>
            <a:r>
              <a:rPr lang="sv-SE" sz="4400" dirty="0" err="1" smtClean="0"/>
              <a:t>français</a:t>
            </a:r>
            <a:r>
              <a:rPr lang="sv-SE" sz="4400" dirty="0" smtClean="0"/>
              <a:t> </a:t>
            </a:r>
            <a:r>
              <a:rPr lang="sv-SE" sz="4400" dirty="0" err="1" smtClean="0"/>
              <a:t>très</a:t>
            </a:r>
            <a:r>
              <a:rPr lang="sv-SE" sz="4400" dirty="0" smtClean="0"/>
              <a:t> </a:t>
            </a:r>
            <a:r>
              <a:rPr lang="sv-SE" sz="4400" dirty="0" err="1" smtClean="0"/>
              <a:t>connu</a:t>
            </a:r>
            <a:r>
              <a:rPr lang="sv-SE" sz="4400" dirty="0" smtClean="0"/>
              <a:t>.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3873667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87" y="95250"/>
            <a:ext cx="51530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37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5250"/>
            <a:ext cx="67056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3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95250"/>
            <a:ext cx="52578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37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95536" y="1700808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 err="1" smtClean="0"/>
              <a:t>Qu’est-ce</a:t>
            </a:r>
            <a:r>
              <a:rPr lang="sv-SE" sz="4400" dirty="0" smtClean="0"/>
              <a:t> </a:t>
            </a:r>
            <a:r>
              <a:rPr lang="sv-SE" sz="4400" dirty="0" err="1" smtClean="0"/>
              <a:t>que</a:t>
            </a:r>
            <a:r>
              <a:rPr lang="sv-SE" sz="4400" dirty="0" smtClean="0"/>
              <a:t> </a:t>
            </a:r>
            <a:r>
              <a:rPr lang="sv-SE" sz="4400" dirty="0" err="1" smtClean="0"/>
              <a:t>vous</a:t>
            </a:r>
            <a:r>
              <a:rPr lang="sv-SE" sz="4400" dirty="0" smtClean="0"/>
              <a:t> en </a:t>
            </a:r>
            <a:r>
              <a:rPr lang="sv-SE" sz="4400" dirty="0" err="1" smtClean="0"/>
              <a:t>pensez</a:t>
            </a:r>
            <a:r>
              <a:rPr lang="sv-SE" sz="4400" dirty="0" smtClean="0"/>
              <a:t>?</a:t>
            </a:r>
          </a:p>
          <a:p>
            <a:r>
              <a:rPr lang="sv-SE" sz="4400" dirty="0" err="1" smtClean="0"/>
              <a:t>Vous</a:t>
            </a:r>
            <a:r>
              <a:rPr lang="sv-SE" sz="4400" dirty="0" smtClean="0"/>
              <a:t> </a:t>
            </a:r>
            <a:r>
              <a:rPr lang="sv-SE" sz="4400" dirty="0" err="1" smtClean="0"/>
              <a:t>aimez</a:t>
            </a:r>
            <a:r>
              <a:rPr lang="sv-SE" sz="4400" dirty="0" smtClean="0"/>
              <a:t> ses tableaux?</a:t>
            </a:r>
          </a:p>
          <a:p>
            <a:r>
              <a:rPr lang="sv-SE" sz="4400" dirty="0" err="1" smtClean="0"/>
              <a:t>Vous</a:t>
            </a:r>
            <a:r>
              <a:rPr lang="sv-SE" sz="4400" dirty="0" smtClean="0"/>
              <a:t> </a:t>
            </a:r>
            <a:r>
              <a:rPr lang="sv-SE" sz="4400" dirty="0" err="1" smtClean="0"/>
              <a:t>avez</a:t>
            </a:r>
            <a:r>
              <a:rPr lang="sv-SE" sz="4400" dirty="0" smtClean="0"/>
              <a:t> </a:t>
            </a:r>
            <a:r>
              <a:rPr lang="sv-SE" sz="4400" dirty="0" err="1" smtClean="0"/>
              <a:t>un</a:t>
            </a:r>
            <a:r>
              <a:rPr lang="sv-SE" sz="4400" dirty="0" smtClean="0"/>
              <a:t> </a:t>
            </a:r>
            <a:r>
              <a:rPr lang="sv-SE" sz="4400" dirty="0" err="1" smtClean="0"/>
              <a:t>peintre</a:t>
            </a:r>
            <a:r>
              <a:rPr lang="sv-SE" sz="4400" dirty="0" smtClean="0"/>
              <a:t> </a:t>
            </a:r>
            <a:r>
              <a:rPr lang="sv-SE" sz="4400" dirty="0" err="1" smtClean="0"/>
              <a:t>favori</a:t>
            </a:r>
            <a:r>
              <a:rPr lang="sv-SE" sz="4400" dirty="0" smtClean="0"/>
              <a:t>?</a:t>
            </a:r>
          </a:p>
          <a:p>
            <a:r>
              <a:rPr lang="sv-SE" sz="4400" dirty="0" err="1" smtClean="0"/>
              <a:t>Vous</a:t>
            </a:r>
            <a:r>
              <a:rPr lang="sv-SE" sz="4400" dirty="0" smtClean="0"/>
              <a:t> </a:t>
            </a:r>
            <a:r>
              <a:rPr lang="sv-SE" sz="4400" dirty="0" err="1" smtClean="0"/>
              <a:t>connaissez</a:t>
            </a:r>
            <a:r>
              <a:rPr lang="sv-SE" sz="4400" dirty="0" smtClean="0"/>
              <a:t> bien les </a:t>
            </a:r>
            <a:r>
              <a:rPr lang="sv-SE" sz="4400" dirty="0" err="1" smtClean="0"/>
              <a:t>peintres</a:t>
            </a:r>
            <a:r>
              <a:rPr lang="sv-SE" sz="4400" dirty="0" smtClean="0"/>
              <a:t> </a:t>
            </a:r>
            <a:r>
              <a:rPr lang="sv-SE" sz="4400" dirty="0" err="1" smtClean="0"/>
              <a:t>français</a:t>
            </a:r>
            <a:r>
              <a:rPr lang="sv-SE" sz="4400" dirty="0" smtClean="0"/>
              <a:t>? </a:t>
            </a:r>
            <a:r>
              <a:rPr lang="sv-SE" sz="4400" dirty="0" err="1" smtClean="0"/>
              <a:t>Voici</a:t>
            </a:r>
            <a:r>
              <a:rPr lang="sv-SE" sz="4400" dirty="0" smtClean="0"/>
              <a:t> </a:t>
            </a:r>
            <a:r>
              <a:rPr lang="sv-SE" sz="4400" dirty="0" err="1" smtClean="0"/>
              <a:t>un</a:t>
            </a:r>
            <a:r>
              <a:rPr lang="sv-SE" sz="4400" dirty="0" smtClean="0"/>
              <a:t> mini-test: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214593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937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937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937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937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937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93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95536" y="332656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 smtClean="0"/>
              <a:t>Il est </a:t>
            </a:r>
            <a:r>
              <a:rPr lang="sv-SE" sz="4400" dirty="0" err="1" smtClean="0"/>
              <a:t>né</a:t>
            </a:r>
            <a:r>
              <a:rPr lang="sv-SE" sz="4400" dirty="0" smtClean="0"/>
              <a:t> le dix-</a:t>
            </a:r>
            <a:r>
              <a:rPr lang="sv-SE" sz="4400" dirty="0" err="1" smtClean="0"/>
              <a:t>sept</a:t>
            </a:r>
            <a:r>
              <a:rPr lang="sv-SE" sz="4400" dirty="0" smtClean="0"/>
              <a:t> </a:t>
            </a:r>
            <a:r>
              <a:rPr lang="sv-SE" sz="4400" dirty="0" err="1" smtClean="0"/>
              <a:t>juin</a:t>
            </a:r>
            <a:r>
              <a:rPr lang="sv-SE" sz="4400" dirty="0" smtClean="0"/>
              <a:t> dix-</a:t>
            </a:r>
            <a:r>
              <a:rPr lang="sv-SE" sz="4400" dirty="0" err="1" smtClean="0"/>
              <a:t>neuf</a:t>
            </a:r>
            <a:r>
              <a:rPr lang="sv-SE" sz="4400" dirty="0" smtClean="0"/>
              <a:t> cent </a:t>
            </a:r>
            <a:r>
              <a:rPr lang="sv-SE" sz="4400" dirty="0" err="1" smtClean="0"/>
              <a:t>quarante-quatre</a:t>
            </a:r>
            <a:r>
              <a:rPr lang="sv-SE" sz="4400" dirty="0" smtClean="0"/>
              <a:t> à Aix-en-Provence</a:t>
            </a:r>
            <a:endParaRPr lang="sv-SE" sz="44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785541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37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93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6349581" cy="602575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732240" y="692696"/>
            <a:ext cx="23042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 err="1" smtClean="0"/>
              <a:t>Aix-en</a:t>
            </a:r>
            <a:r>
              <a:rPr lang="sv-SE" sz="4400" dirty="0" smtClean="0"/>
              <a:t>-</a:t>
            </a:r>
          </a:p>
          <a:p>
            <a:r>
              <a:rPr lang="sv-SE" sz="4400" dirty="0" smtClean="0"/>
              <a:t>Provence</a:t>
            </a:r>
          </a:p>
          <a:p>
            <a:r>
              <a:rPr lang="sv-SE" sz="4400" dirty="0"/>
              <a:t>s</a:t>
            </a:r>
            <a:r>
              <a:rPr lang="sv-SE" sz="4400" dirty="0" smtClean="0"/>
              <a:t>e </a:t>
            </a:r>
            <a:r>
              <a:rPr lang="sv-SE" sz="4400" dirty="0" err="1" smtClean="0"/>
              <a:t>trouve</a:t>
            </a:r>
            <a:r>
              <a:rPr lang="sv-SE" sz="4400" dirty="0" smtClean="0"/>
              <a:t> dans le Midi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214593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67544" y="404664"/>
            <a:ext cx="8208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 smtClean="0"/>
              <a:t>Jacques Pellegrin </a:t>
            </a:r>
            <a:r>
              <a:rPr lang="sv-SE" sz="4400" dirty="0" err="1" smtClean="0"/>
              <a:t>aime</a:t>
            </a:r>
            <a:r>
              <a:rPr lang="sv-SE" sz="4400" dirty="0" smtClean="0"/>
              <a:t> les </a:t>
            </a:r>
            <a:r>
              <a:rPr lang="sv-SE" sz="4400" dirty="0" err="1" smtClean="0"/>
              <a:t>couleurs</a:t>
            </a:r>
            <a:r>
              <a:rPr lang="sv-SE" sz="4400" dirty="0" smtClean="0"/>
              <a:t> </a:t>
            </a:r>
            <a:r>
              <a:rPr lang="sv-SE" sz="4400" dirty="0" err="1" smtClean="0"/>
              <a:t>vives</a:t>
            </a:r>
            <a:r>
              <a:rPr lang="sv-SE" sz="4400" dirty="0" smtClean="0"/>
              <a:t> et les </a:t>
            </a:r>
            <a:r>
              <a:rPr lang="sv-SE" sz="4400" dirty="0" err="1" smtClean="0"/>
              <a:t>scènes</a:t>
            </a:r>
            <a:r>
              <a:rPr lang="sv-SE" sz="4400" dirty="0" smtClean="0"/>
              <a:t> de la vie </a:t>
            </a:r>
            <a:r>
              <a:rPr lang="sv-SE" sz="4400" dirty="0" err="1" smtClean="0"/>
              <a:t>quotidienne</a:t>
            </a:r>
            <a:r>
              <a:rPr lang="sv-SE" sz="4400" dirty="0" smtClean="0"/>
              <a:t>. Il </a:t>
            </a:r>
            <a:r>
              <a:rPr lang="sv-SE" sz="4400" dirty="0" err="1" smtClean="0"/>
              <a:t>peint</a:t>
            </a:r>
            <a:r>
              <a:rPr lang="sv-SE" sz="4400" dirty="0" smtClean="0"/>
              <a:t> </a:t>
            </a:r>
            <a:r>
              <a:rPr lang="sv-SE" sz="4400" dirty="0" err="1" smtClean="0"/>
              <a:t>souvent</a:t>
            </a:r>
            <a:r>
              <a:rPr lang="sv-SE" sz="4400" dirty="0" smtClean="0"/>
              <a:t> des </a:t>
            </a:r>
            <a:r>
              <a:rPr lang="sv-SE" sz="4400" dirty="0" err="1" smtClean="0"/>
              <a:t>anecdotes</a:t>
            </a:r>
            <a:r>
              <a:rPr lang="sv-SE" sz="4400" dirty="0" smtClean="0"/>
              <a:t>.</a:t>
            </a:r>
            <a:endParaRPr lang="sv-SE" sz="44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3205431"/>
            <a:ext cx="6696744" cy="314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3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23528" y="332656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 err="1" smtClean="0"/>
              <a:t>Voici</a:t>
            </a:r>
            <a:r>
              <a:rPr lang="sv-SE" sz="4400" dirty="0" smtClean="0"/>
              <a:t> </a:t>
            </a:r>
            <a:r>
              <a:rPr lang="sv-SE" sz="4400" dirty="0" err="1" smtClean="0"/>
              <a:t>quelques</a:t>
            </a:r>
            <a:r>
              <a:rPr lang="sv-SE" sz="4400" dirty="0" smtClean="0"/>
              <a:t>-uns de ses tableaux:</a:t>
            </a:r>
            <a:endParaRPr lang="sv-SE" sz="44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5521207" cy="461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3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" y="95250"/>
            <a:ext cx="80486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3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2" y="95250"/>
            <a:ext cx="58578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3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68" y="332656"/>
            <a:ext cx="7135648" cy="593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3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95250"/>
            <a:ext cx="66960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37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83</Words>
  <Application>Microsoft Office PowerPoint</Application>
  <PresentationFormat>Bildspel på skärmen (4:3)</PresentationFormat>
  <Paragraphs>12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Robin</dc:creator>
  <cp:lastModifiedBy>Robin</cp:lastModifiedBy>
  <cp:revision>2</cp:revision>
  <dcterms:created xsi:type="dcterms:W3CDTF">2013-11-01T18:08:40Z</dcterms:created>
  <dcterms:modified xsi:type="dcterms:W3CDTF">2013-11-01T20:02:34Z</dcterms:modified>
</cp:coreProperties>
</file>