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315" r:id="rId8"/>
    <p:sldId id="263" r:id="rId9"/>
    <p:sldId id="264" r:id="rId10"/>
    <p:sldId id="265" r:id="rId11"/>
    <p:sldId id="316" r:id="rId12"/>
    <p:sldId id="266" r:id="rId13"/>
    <p:sldId id="267" r:id="rId14"/>
    <p:sldId id="268" r:id="rId15"/>
    <p:sldId id="317" r:id="rId16"/>
    <p:sldId id="269" r:id="rId17"/>
    <p:sldId id="270" r:id="rId18"/>
    <p:sldId id="271" r:id="rId19"/>
    <p:sldId id="318" r:id="rId20"/>
    <p:sldId id="272" r:id="rId21"/>
    <p:sldId id="273" r:id="rId22"/>
    <p:sldId id="274" r:id="rId23"/>
    <p:sldId id="319" r:id="rId24"/>
    <p:sldId id="275" r:id="rId25"/>
    <p:sldId id="276" r:id="rId26"/>
    <p:sldId id="277" r:id="rId27"/>
    <p:sldId id="320" r:id="rId28"/>
    <p:sldId id="278" r:id="rId29"/>
    <p:sldId id="279" r:id="rId30"/>
    <p:sldId id="280" r:id="rId31"/>
    <p:sldId id="321" r:id="rId32"/>
    <p:sldId id="281" r:id="rId33"/>
    <p:sldId id="282" r:id="rId34"/>
    <p:sldId id="283" r:id="rId35"/>
    <p:sldId id="322" r:id="rId36"/>
    <p:sldId id="284" r:id="rId37"/>
    <p:sldId id="285" r:id="rId38"/>
    <p:sldId id="286" r:id="rId39"/>
    <p:sldId id="323" r:id="rId40"/>
    <p:sldId id="287" r:id="rId41"/>
    <p:sldId id="288" r:id="rId42"/>
    <p:sldId id="289" r:id="rId43"/>
    <p:sldId id="324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298" r:id="rId53"/>
    <p:sldId id="299" r:id="rId54"/>
    <p:sldId id="300" r:id="rId55"/>
    <p:sldId id="301" r:id="rId56"/>
    <p:sldId id="302" r:id="rId57"/>
    <p:sldId id="303" r:id="rId58"/>
    <p:sldId id="257" r:id="rId59"/>
    <p:sldId id="305" r:id="rId60"/>
    <p:sldId id="304" r:id="rId61"/>
    <p:sldId id="307" r:id="rId62"/>
    <p:sldId id="308" r:id="rId63"/>
    <p:sldId id="309" r:id="rId64"/>
    <p:sldId id="310" r:id="rId65"/>
    <p:sldId id="311" r:id="rId66"/>
    <p:sldId id="306" r:id="rId67"/>
    <p:sldId id="313" r:id="rId68"/>
    <p:sldId id="314" r:id="rId69"/>
    <p:sldId id="312" r:id="rId70"/>
    <p:sldId id="325" r:id="rId7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3" d="100"/>
          <a:sy n="63" d="100"/>
        </p:scale>
        <p:origin x="7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D66E9-C9D3-40AB-9A6E-F4CAF74D0E74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09553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01D22-6F29-4380-AFD1-50CA69DE77F2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22316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EEAA0-8565-44FD-8DF1-0959D09FD930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14440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00F22-F8D9-47F2-AC7B-CC7237ED2CB6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28569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6C903-CE39-4831-9970-BA1CDE212FB8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96771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F5A09-B570-49BD-8396-7DD05D6C5CF4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56271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DB220-BB59-49E0-9BD1-DBA8B4918E27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52628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3A7CD-A5B5-4D56-BBC0-EF0F909B3175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94314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13B9D-6E34-442B-898D-FD411BAB1EB1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03225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ADAF6-1CC4-40D6-8EA8-1FC63903E17C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39873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E351-AE5C-410D-9492-C22365769DDE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561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 modifier les styles du texte du masque</a:t>
            </a:r>
          </a:p>
          <a:p>
            <a:pPr lvl="1"/>
            <a:r>
              <a:rPr lang="fr-FR" altLang="sv-SE" smtClean="0"/>
              <a:t>Deuxième niveau</a:t>
            </a:r>
          </a:p>
          <a:p>
            <a:pPr lvl="2"/>
            <a:r>
              <a:rPr lang="fr-FR" altLang="sv-SE" smtClean="0"/>
              <a:t>Troisième niveau</a:t>
            </a:r>
          </a:p>
          <a:p>
            <a:pPr lvl="3"/>
            <a:r>
              <a:rPr lang="fr-FR" altLang="sv-SE" smtClean="0"/>
              <a:t>Quatrième niveau</a:t>
            </a:r>
          </a:p>
          <a:p>
            <a:pPr lvl="4"/>
            <a:r>
              <a:rPr lang="fr-FR" altLang="sv-SE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07C740-30F4-4B7F-8A90-3F562855960B}" type="slidenum">
              <a:rPr lang="fr-FR" altLang="sv-SE"/>
              <a:pPr/>
              <a:t>‹#›</a:t>
            </a:fld>
            <a:endParaRPr lang="fr-FR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95288" y="914400"/>
            <a:ext cx="8291512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Sylfaen" panose="010A0502050306030303" pitchFamily="18" charset="0"/>
              </a:rPr>
              <a:t>il y a combien d’habitants en France?</a:t>
            </a:r>
            <a:endParaRPr lang="fr-FR" altLang="sv-SE" sz="105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042988" y="2420938"/>
            <a:ext cx="7772400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..................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63491" name="WordArt 3"/>
          <p:cNvSpPr>
            <a:spLocks noChangeArrowheads="1" noChangeShapeType="1" noTextEdit="1"/>
          </p:cNvSpPr>
          <p:nvPr/>
        </p:nvSpPr>
        <p:spPr bwMode="auto">
          <a:xfrm>
            <a:off x="5148263" y="4508500"/>
            <a:ext cx="3030537" cy="17287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b="1" kern="10">
                <a:gradFill rotWithShape="0">
                  <a:gsLst>
                    <a:gs pos="0">
                      <a:srgbClr val="66FF33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00113" y="476250"/>
            <a:ext cx="7772400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Stefan mesure 1 mètre 88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27088" y="620713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Stefan a quel âge?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00113" y="2349500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...................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64515" name="WordArt 3"/>
          <p:cNvSpPr>
            <a:spLocks noChangeArrowheads="1" noChangeShapeType="1" noTextEdit="1"/>
          </p:cNvSpPr>
          <p:nvPr/>
        </p:nvSpPr>
        <p:spPr bwMode="auto">
          <a:xfrm>
            <a:off x="5651500" y="4868863"/>
            <a:ext cx="2527300" cy="1368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00113" y="1628775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 dirty="0">
                <a:latin typeface="Sylfaen" panose="010A0502050306030303" pitchFamily="18" charset="0"/>
              </a:rPr>
              <a:t>Stefan a </a:t>
            </a:r>
            <a:r>
              <a:rPr lang="sv-SE" altLang="sv-SE" sz="12200" dirty="0" smtClean="0">
                <a:latin typeface="Sylfaen" panose="010A0502050306030303" pitchFamily="18" charset="0"/>
              </a:rPr>
              <a:t>50 </a:t>
            </a:r>
            <a:r>
              <a:rPr lang="sv-SE" altLang="sv-SE" sz="12200" dirty="0">
                <a:latin typeface="Sylfaen" panose="010A0502050306030303" pitchFamily="18" charset="0"/>
              </a:rPr>
              <a:t>ans</a:t>
            </a:r>
            <a:endParaRPr lang="fr-FR" altLang="sv-SE" sz="12200" dirty="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23850" y="914400"/>
            <a:ext cx="8362950" cy="503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800">
                <a:latin typeface="Sylfaen" panose="010A0502050306030303" pitchFamily="18" charset="0"/>
              </a:rPr>
              <a:t>la Tour Eiffel mesure combien?</a:t>
            </a:r>
            <a:endParaRPr lang="fr-FR" altLang="sv-SE" sz="108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827088" y="2492375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...................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65539" name="WordArt 3"/>
          <p:cNvSpPr>
            <a:spLocks noChangeArrowheads="1" noChangeShapeType="1" noTextEdit="1"/>
          </p:cNvSpPr>
          <p:nvPr/>
        </p:nvSpPr>
        <p:spPr bwMode="auto">
          <a:xfrm>
            <a:off x="5580063" y="4221163"/>
            <a:ext cx="2687637" cy="1793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4000" b="1" kern="10">
                <a:solidFill>
                  <a:srgbClr val="80008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00113" y="2492375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..............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39750" y="476250"/>
            <a:ext cx="8210550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900">
                <a:latin typeface="Sylfaen" panose="010A0502050306030303" pitchFamily="18" charset="0"/>
              </a:rPr>
              <a:t>la Tour Eiffel mesure 324 mètres</a:t>
            </a:r>
            <a:endParaRPr lang="fr-FR" altLang="sv-SE" sz="109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28675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9000">
                <a:latin typeface="Sylfaen" panose="010A0502050306030303" pitchFamily="18" charset="0"/>
              </a:rPr>
              <a:t>quel est le numéro de téléphone de Stefan?</a:t>
            </a:r>
            <a:endParaRPr lang="fr-FR" altLang="sv-SE" sz="90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838200" y="1676400"/>
            <a:ext cx="777240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 dirty="0" smtClean="0">
                <a:latin typeface="Sylfaen" panose="010A0502050306030303" pitchFamily="18" charset="0"/>
              </a:rPr>
              <a:t>0732-04-32 -……</a:t>
            </a:r>
            <a:endParaRPr lang="fr-FR" altLang="sv-SE" sz="12200" dirty="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66563" name="WordArt 3"/>
          <p:cNvSpPr>
            <a:spLocks noChangeArrowheads="1" noChangeShapeType="1" noTextEdit="1"/>
          </p:cNvSpPr>
          <p:nvPr/>
        </p:nvSpPr>
        <p:spPr bwMode="auto">
          <a:xfrm>
            <a:off x="5003800" y="4581525"/>
            <a:ext cx="3175000" cy="16557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b="1" kern="10"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827088" y="2349500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 dirty="0" err="1">
                <a:latin typeface="Sylfaen" panose="010A0502050306030303" pitchFamily="18" charset="0"/>
              </a:rPr>
              <a:t>c’est</a:t>
            </a:r>
            <a:r>
              <a:rPr lang="sv-SE" altLang="sv-SE" sz="12200" dirty="0">
                <a:latin typeface="Sylfaen" panose="010A0502050306030303" pitchFamily="18" charset="0"/>
              </a:rPr>
              <a:t> le </a:t>
            </a:r>
            <a:r>
              <a:rPr lang="sv-SE" altLang="sv-SE" sz="12200" dirty="0" smtClean="0">
                <a:latin typeface="Sylfaen" panose="010A0502050306030303" pitchFamily="18" charset="0"/>
              </a:rPr>
              <a:t>36</a:t>
            </a:r>
            <a:endParaRPr lang="fr-FR" altLang="sv-SE" sz="12200" dirty="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95288" y="914400"/>
            <a:ext cx="8291512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100">
                <a:latin typeface="Sylfaen" panose="010A0502050306030303" pitchFamily="18" charset="0"/>
              </a:rPr>
              <a:t>quand est la fête nationale française?</a:t>
            </a:r>
            <a:endParaRPr lang="fr-FR" altLang="sv-SE" sz="111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900113" y="1341438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c’est le......juillet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67587" name="WordArt 3"/>
          <p:cNvSpPr>
            <a:spLocks noChangeArrowheads="1" noChangeShapeType="1" noTextEdit="1"/>
          </p:cNvSpPr>
          <p:nvPr/>
        </p:nvSpPr>
        <p:spPr bwMode="auto">
          <a:xfrm>
            <a:off x="5651500" y="4868863"/>
            <a:ext cx="2527300" cy="1368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2057400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le 14 juillet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23850" y="914400"/>
            <a:ext cx="8362950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Sylfaen" panose="010A0502050306030303" pitchFamily="18" charset="0"/>
              </a:rPr>
              <a:t>le Notre Dame mesure combien?</a:t>
            </a:r>
            <a:endParaRPr lang="fr-FR" altLang="sv-SE" sz="105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5651500" y="4868863"/>
            <a:ext cx="2527300" cy="1368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.................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bg1"/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68611" name="WordArt 3"/>
          <p:cNvSpPr>
            <a:spLocks noChangeArrowheads="1" noChangeShapeType="1" noTextEdit="1"/>
          </p:cNvSpPr>
          <p:nvPr/>
        </p:nvSpPr>
        <p:spPr bwMode="auto">
          <a:xfrm>
            <a:off x="5003800" y="4437063"/>
            <a:ext cx="3175000" cy="1800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b="1" kern="10"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496300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100">
                <a:latin typeface="Sylfaen" panose="010A0502050306030303" pitchFamily="18" charset="0"/>
              </a:rPr>
              <a:t>le Notre Dame mesure 71 mètres</a:t>
            </a:r>
            <a:endParaRPr lang="fr-FR" altLang="sv-SE" sz="111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286750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combien pèse la Tour Eiffel?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................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69635" name="WordArt 3"/>
          <p:cNvSpPr>
            <a:spLocks noChangeArrowheads="1" noChangeShapeType="1" noTextEdit="1"/>
          </p:cNvSpPr>
          <p:nvPr/>
        </p:nvSpPr>
        <p:spPr bwMode="auto">
          <a:xfrm>
            <a:off x="4932363" y="4365625"/>
            <a:ext cx="3246437" cy="18716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b="1" kern="10">
                <a:gradFill rotWithShape="0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68313" y="476250"/>
            <a:ext cx="8218487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elle pèse 10100 tonnes 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288" y="1268413"/>
            <a:ext cx="82867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quel âge a le président?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900113" y="2205038"/>
            <a:ext cx="7772400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...................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UpDiag">
          <a:fgClr>
            <a:srgbClr val="66FF33"/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70659" name="WordArt 3"/>
          <p:cNvSpPr>
            <a:spLocks noChangeArrowheads="1" noChangeShapeType="1" noTextEdit="1"/>
          </p:cNvSpPr>
          <p:nvPr/>
        </p:nvSpPr>
        <p:spPr bwMode="auto">
          <a:xfrm>
            <a:off x="4787900" y="4292600"/>
            <a:ext cx="3390900" cy="19446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b="1" kern="10"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00113" y="476250"/>
            <a:ext cx="77724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 dirty="0">
                <a:latin typeface="Sylfaen" panose="010A0502050306030303" pitchFamily="18" charset="0"/>
              </a:rPr>
              <a:t>il y a </a:t>
            </a:r>
            <a:r>
              <a:rPr lang="sv-SE" altLang="sv-SE" sz="12200" dirty="0" smtClean="0">
                <a:latin typeface="Sylfaen" panose="010A0502050306030303" pitchFamily="18" charset="0"/>
              </a:rPr>
              <a:t>66 </a:t>
            </a:r>
            <a:r>
              <a:rPr lang="sv-SE" altLang="sv-SE" sz="12200" dirty="0">
                <a:latin typeface="Sylfaen" panose="010A0502050306030303" pitchFamily="18" charset="0"/>
              </a:rPr>
              <a:t>millions </a:t>
            </a:r>
            <a:r>
              <a:rPr lang="sv-SE" altLang="sv-SE" sz="12200" dirty="0" err="1">
                <a:latin typeface="Sylfaen" panose="010A0502050306030303" pitchFamily="18" charset="0"/>
              </a:rPr>
              <a:t>d’habitants</a:t>
            </a:r>
            <a:endParaRPr lang="fr-FR" altLang="sv-SE" sz="12200" dirty="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971550" y="2420938"/>
            <a:ext cx="7772400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 dirty="0">
                <a:latin typeface="Sylfaen" panose="010A0502050306030303" pitchFamily="18" charset="0"/>
              </a:rPr>
              <a:t>il a </a:t>
            </a:r>
            <a:r>
              <a:rPr lang="sv-SE" altLang="sv-SE" sz="12200" dirty="0" smtClean="0">
                <a:latin typeface="Sylfaen" panose="010A0502050306030303" pitchFamily="18" charset="0"/>
              </a:rPr>
              <a:t>61 </a:t>
            </a:r>
            <a:r>
              <a:rPr lang="sv-SE" altLang="sv-SE" sz="12200" dirty="0">
                <a:latin typeface="Sylfaen" panose="010A0502050306030303" pitchFamily="18" charset="0"/>
              </a:rPr>
              <a:t>ans</a:t>
            </a:r>
            <a:endParaRPr lang="fr-FR" altLang="sv-SE" sz="12200" dirty="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68313" y="692150"/>
            <a:ext cx="8142287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100">
                <a:latin typeface="Sylfaen" panose="010A0502050306030303" pitchFamily="18" charset="0"/>
              </a:rPr>
              <a:t>combien coûte un ticket de métro?</a:t>
            </a:r>
            <a:endParaRPr lang="fr-FR" altLang="sv-SE" sz="101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11188" y="1844675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.................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71683" name="WordArt 3"/>
          <p:cNvSpPr>
            <a:spLocks noChangeArrowheads="1" noChangeShapeType="1" noTextEdit="1"/>
          </p:cNvSpPr>
          <p:nvPr/>
        </p:nvSpPr>
        <p:spPr bwMode="auto">
          <a:xfrm>
            <a:off x="5651500" y="4868863"/>
            <a:ext cx="2527300" cy="1368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827088" y="549275"/>
            <a:ext cx="7772400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1100" dirty="0" err="1">
                <a:latin typeface="Sylfaen" panose="010A0502050306030303" pitchFamily="18" charset="0"/>
              </a:rPr>
              <a:t>un</a:t>
            </a:r>
            <a:r>
              <a:rPr lang="sv-SE" altLang="sv-SE" sz="11100" dirty="0">
                <a:latin typeface="Sylfaen" panose="010A0502050306030303" pitchFamily="18" charset="0"/>
              </a:rPr>
              <a:t> ticket de métro </a:t>
            </a:r>
            <a:r>
              <a:rPr lang="sv-SE" altLang="sv-SE" sz="11100" dirty="0" err="1">
                <a:latin typeface="Sylfaen" panose="010A0502050306030303" pitchFamily="18" charset="0"/>
              </a:rPr>
              <a:t>coûte</a:t>
            </a:r>
            <a:r>
              <a:rPr lang="sv-SE" altLang="sv-SE" sz="11100" dirty="0">
                <a:latin typeface="Sylfaen" panose="010A0502050306030303" pitchFamily="18" charset="0"/>
              </a:rPr>
              <a:t> 1 euro </a:t>
            </a:r>
            <a:r>
              <a:rPr lang="sv-SE" altLang="sv-SE" sz="11100" dirty="0" smtClean="0">
                <a:latin typeface="Sylfaen" panose="010A0502050306030303" pitchFamily="18" charset="0"/>
              </a:rPr>
              <a:t>80</a:t>
            </a:r>
            <a:endParaRPr lang="fr-FR" altLang="sv-SE" sz="11100" dirty="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27088" y="692150"/>
            <a:ext cx="7772400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questions</a:t>
            </a:r>
          </a:p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1 point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où est la souris?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 descr="chai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268413"/>
            <a:ext cx="3703637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0" name="Picture 4" descr="sour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53" t="7405" r="14163"/>
          <a:stretch>
            <a:fillRect/>
          </a:stretch>
        </p:blipFill>
        <p:spPr bwMode="auto">
          <a:xfrm>
            <a:off x="3635375" y="2060575"/>
            <a:ext cx="1728788" cy="180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827088" y="1125538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où est la vache?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 descr="promotions-fly-table-rectangulaire-nele--11679330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8913"/>
            <a:ext cx="6119812" cy="611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88" name="Picture 4" descr="vach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492375"/>
            <a:ext cx="2544763" cy="244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68313" y="1052513"/>
            <a:ext cx="8139112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0500">
                <a:latin typeface="Sylfaen" panose="010A0502050306030303" pitchFamily="18" charset="0"/>
              </a:rPr>
              <a:t>il y a combien de quartiers à Paris?</a:t>
            </a:r>
            <a:endParaRPr lang="fr-FR" altLang="sv-SE" sz="105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755650" y="908050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où est le loup?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3" descr="lo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765175"/>
            <a:ext cx="4500562" cy="299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6" name="Picture 4" descr="train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99"/>
          <a:stretch>
            <a:fillRect/>
          </a:stretch>
        </p:blipFill>
        <p:spPr bwMode="auto">
          <a:xfrm>
            <a:off x="1908175" y="2205038"/>
            <a:ext cx="4965700" cy="291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où est le renard?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va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66913"/>
            <a:ext cx="3048000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5" name="Picture 5" descr="Renard%20Rou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708275"/>
            <a:ext cx="52482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684213" y="765175"/>
            <a:ext cx="80772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où est le portable?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Picture 3" descr="chai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2976563" cy="412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2" name="Picture 4" descr="portable_esmazight_2_230920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636838"/>
            <a:ext cx="865187" cy="188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3" name="Picture 5" descr="promotions-fly-table-rectangulaire-nele--116793304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268413"/>
            <a:ext cx="4225925" cy="422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827088" y="908050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traduisez: översätt: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827088" y="2133600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rakt fram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00113" y="1773238"/>
            <a:ext cx="7772400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tout droit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det är inte lätt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71550" y="2276475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..................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ce n’est pas facile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900113" y="1412875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jag ser allt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00113" y="1916113"/>
            <a:ext cx="7772400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je vois tout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827088" y="1196975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det är en stor kyrka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827088" y="620713"/>
            <a:ext cx="7772400" cy="566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c’est une grande église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838200" y="1752600"/>
            <a:ext cx="77724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vad har ni?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850" y="692150"/>
            <a:ext cx="8534400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qu’est-ce que vous avez?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755650" y="1125538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mer vatten tack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838200" y="1752600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encore de l’eau, svp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684213" y="620713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vad heter.....?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WordArt 2"/>
          <p:cNvSpPr>
            <a:spLocks noChangeArrowheads="1" noChangeShapeType="1" noTextEdit="1"/>
          </p:cNvSpPr>
          <p:nvPr/>
        </p:nvSpPr>
        <p:spPr bwMode="auto">
          <a:xfrm>
            <a:off x="900113" y="836613"/>
            <a:ext cx="5327650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plus</a:t>
            </a:r>
          </a:p>
        </p:txBody>
      </p:sp>
      <p:sp>
        <p:nvSpPr>
          <p:cNvPr id="62467" name="WordArt 3"/>
          <p:cNvSpPr>
            <a:spLocks noChangeArrowheads="1" noChangeShapeType="1" noTextEdit="1"/>
          </p:cNvSpPr>
          <p:nvPr/>
        </p:nvSpPr>
        <p:spPr bwMode="auto">
          <a:xfrm>
            <a:off x="5651500" y="4868863"/>
            <a:ext cx="2527300" cy="1368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sv-SE" sz="3600" kern="10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moins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684213" y="1125538"/>
            <a:ext cx="7772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comment s’appelle...?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00113" y="404813"/>
            <a:ext cx="7772400" cy="566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il y a 80 quartiers à Paris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55650" y="549275"/>
            <a:ext cx="7772400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12200">
                <a:latin typeface="Sylfaen" panose="010A0502050306030303" pitchFamily="18" charset="0"/>
              </a:rPr>
              <a:t>Stefan mesure combien?</a:t>
            </a:r>
            <a:endParaRPr lang="fr-FR" altLang="sv-SE" sz="1220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248</Words>
  <Application>Microsoft Office PowerPoint</Application>
  <PresentationFormat>Bildspel på skärmen (4:3)</PresentationFormat>
  <Paragraphs>77</Paragraphs>
  <Slides>70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70</vt:i4>
      </vt:variant>
    </vt:vector>
  </HeadingPairs>
  <TitlesOfParts>
    <vt:vector size="73" baseType="lpstr">
      <vt:lpstr>Times New Roman</vt:lpstr>
      <vt:lpstr>Sylfaen</vt:lpstr>
      <vt:lpstr>Modèle par défaut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 Bourboule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steff</dc:creator>
  <cp:lastModifiedBy>Stefan Gustafsson</cp:lastModifiedBy>
  <cp:revision>6</cp:revision>
  <dcterms:created xsi:type="dcterms:W3CDTF">2005-05-19T15:25:09Z</dcterms:created>
  <dcterms:modified xsi:type="dcterms:W3CDTF">2016-04-30T05:38:43Z</dcterms:modified>
</cp:coreProperties>
</file>