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257" r:id="rId6"/>
    <p:sldId id="331" r:id="rId7"/>
    <p:sldId id="330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74" r:id="rId61"/>
    <p:sldId id="375" r:id="rId62"/>
    <p:sldId id="376" r:id="rId63"/>
    <p:sldId id="377" r:id="rId64"/>
    <p:sldId id="378" r:id="rId65"/>
    <p:sldId id="379" r:id="rId66"/>
    <p:sldId id="380" r:id="rId67"/>
    <p:sldId id="381" r:id="rId68"/>
    <p:sldId id="382" r:id="rId69"/>
    <p:sldId id="383" r:id="rId70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1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1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1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1" autoAdjust="0"/>
    <p:restoredTop sz="86356" autoAdjust="0"/>
  </p:normalViewPr>
  <p:slideViewPr>
    <p:cSldViewPr>
      <p:cViewPr varScale="1">
        <p:scale>
          <a:sx n="33" d="100"/>
          <a:sy n="33" d="100"/>
        </p:scale>
        <p:origin x="-475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DD331-AF06-4CBD-9B82-C989C2B2774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4023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CD9E4-D4D8-49F3-B621-208D6B00F54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1998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CB01C-B793-465A-B89E-CBCBD09FC6D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0049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5E8F-FC2D-4253-92BF-7F5F949CC4C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2672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03B8F-7294-42EF-A942-E3B067EE869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1153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81A9B-872C-4E94-A5D5-C1241E170FD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5099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C1F99-CEE4-409A-9FB7-9B57D7B18E6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6013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64040-04D7-44FE-9A30-6E7003622B4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3715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DA3B-F0C0-48F3-BBD1-BBAD205B58F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0556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4D9C4-85D9-433F-ACA6-3DF0BC4F9B8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1034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4B9FC-E0A6-473B-978F-64864E03920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4886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v-SE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6D2D5FB-BF8F-4C61-9D07-DEFE7E962382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La révolution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50825" y="1416050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Le roi est fort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La France aide les Américains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se bat contre les Anglais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50825" y="681038"/>
            <a:ext cx="8569325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FR" altLang="sv-SE" sz="8500">
                <a:latin typeface="Times New Roman" pitchFamily="18" charset="0"/>
              </a:rPr>
              <a:t>Le 19 octobre 1781</a:t>
            </a:r>
            <a:r>
              <a:rPr lang="sv-SE" altLang="sv-SE" sz="8500">
                <a:latin typeface="Times New Roman" pitchFamily="18" charset="0"/>
              </a:rPr>
              <a:t> les Français et les Américains gagnent</a:t>
            </a:r>
            <a:endParaRPr lang="sv-SE" altLang="sv-SE" sz="85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La guerre coûte très chère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1416050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La France est ruinée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50825" y="989013"/>
            <a:ext cx="85693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Les riches ont des privilèges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50825" y="228600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Le Premier ministre s’appelle Necker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0825" y="2270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Il veut faire comme Robin des Bois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50825" y="736600"/>
            <a:ext cx="8569325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1100"/>
              <a:t>Les riches n’aiment pas Necker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0825" y="296863"/>
            <a:ext cx="8642350" cy="5967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FR" altLang="sv-SE" sz="7700"/>
              <a:t>En 1789, </a:t>
            </a:r>
            <a:r>
              <a:rPr lang="sv-SE" altLang="sv-SE" sz="7700"/>
              <a:t>la France est un pays de 26 millions d’habitants</a:t>
            </a:r>
            <a:r>
              <a:rPr lang="fr-FR" altLang="sv-SE" sz="7700"/>
              <a:t>.</a:t>
            </a:r>
            <a:r>
              <a:rPr lang="fr-FR" altLang="sv-SE" sz="6600"/>
              <a:t> </a:t>
            </a:r>
            <a:endParaRPr lang="sv-SE" altLang="sv-SE" sz="4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Necker est renvoyé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50825" y="838200"/>
            <a:ext cx="85693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FR" altLang="sv-SE" sz="8000"/>
              <a:t>hiver 1788-89, le petit peuple a très faim et très froid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989013"/>
            <a:ext cx="85693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Les récoltes sont mauvaises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50825" y="530225"/>
            <a:ext cx="856932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oui, volontiers, où sont les cabines d’essayage?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1416050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Les gens ont faim</a:t>
            </a:r>
            <a:r>
              <a:rPr lang="sv-SE" altLang="sv-SE" sz="990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2513013"/>
            <a:ext cx="85693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sv-SE" altLang="sv-SE" sz="10000"/>
          </a:p>
        </p:txBody>
      </p:sp>
      <p:pic>
        <p:nvPicPr>
          <p:cNvPr id="87043" name="Picture 3" descr="C:\Documents and Settings\Årjängs kommun\Skrivbord\fardeau_des_privileg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542925"/>
            <a:ext cx="4618037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50825" y="2436813"/>
            <a:ext cx="85693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sv-SE" altLang="sv-SE"/>
          </a:p>
        </p:txBody>
      </p:sp>
      <p:pic>
        <p:nvPicPr>
          <p:cNvPr id="88067" name="Picture 3" descr="C:\Documents and Settings\Årjängs kommun\Skrivbord\les_paysan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42900"/>
            <a:ext cx="7239000" cy="542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Le roi ne sait pas gouverner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50825" y="2436813"/>
            <a:ext cx="85693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Que faire?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”Le pauvre homme”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973138"/>
            <a:ext cx="864235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Il y a trois </a:t>
            </a:r>
            <a:r>
              <a:rPr lang="fr-FR" altLang="sv-SE" sz="9900"/>
              <a:t>catégories sociales</a:t>
            </a:r>
            <a:endParaRPr lang="sv-SE" altLang="sv-SE" sz="99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250825" y="1079500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400"/>
              <a:t>”Il est bon”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250825" y="989013"/>
            <a:ext cx="85693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Le roi aime </a:t>
            </a:r>
            <a:r>
              <a:rPr lang="fr-FR" altLang="sv-SE" sz="10000"/>
              <a:t>la chasse et la serrurerie</a:t>
            </a:r>
            <a:endParaRPr lang="sv-SE" altLang="sv-SE" sz="10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Pourquoi je ne peux pas quitter ma place?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FR" altLang="sv-SE" sz="13300"/>
              <a:t>Les Etats Généraux</a:t>
            </a:r>
            <a:r>
              <a:rPr lang="fr-FR" altLang="sv-SE" sz="10000"/>
              <a:t> </a:t>
            </a:r>
            <a:endParaRPr lang="sv-SE" altLang="sv-SE" sz="10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250825" y="2435225"/>
            <a:ext cx="85693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sv-SE" altLang="sv-SE"/>
          </a:p>
        </p:txBody>
      </p:sp>
      <p:pic>
        <p:nvPicPr>
          <p:cNvPr id="96259" name="Picture 3" descr="C:\Documents and Settings\Årjängs kommun\Skrivbord\les_etats_generau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455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457200" y="1135063"/>
            <a:ext cx="3921125" cy="428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FR" altLang="sv-SE" sz="5500" i="1"/>
              <a:t>Ouverture des Etats Généraux </a:t>
            </a:r>
            <a:endParaRPr lang="fr-FR" altLang="sv-SE" sz="5500"/>
          </a:p>
          <a:p>
            <a:pPr algn="ctr"/>
            <a:r>
              <a:rPr lang="fr-FR" altLang="sv-SE" sz="5500">
                <a:latin typeface="Times New Roman" pitchFamily="18" charset="0"/>
              </a:rPr>
              <a:t>Versailles le 5 mai 1789</a:t>
            </a:r>
            <a:endParaRPr lang="sv-SE" altLang="sv-SE"/>
          </a:p>
        </p:txBody>
      </p:sp>
      <p:pic>
        <p:nvPicPr>
          <p:cNvPr id="97283" name="Picture 3" descr="C:\Documents and Settings\Årjängs kommun\Skrivbord\ouverture_des_etats_generaux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14400"/>
            <a:ext cx="4318000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5029200" y="760413"/>
            <a:ext cx="3790950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FR" altLang="sv-SE" sz="5500" i="1"/>
              <a:t>Serment du Jeu de Paume </a:t>
            </a:r>
            <a:endParaRPr lang="fr-FR" altLang="sv-SE" sz="5500"/>
          </a:p>
          <a:p>
            <a:pPr algn="ctr"/>
            <a:r>
              <a:rPr lang="fr-FR" altLang="sv-SE" sz="5500">
                <a:latin typeface="Times New Roman" pitchFamily="18" charset="0"/>
              </a:rPr>
              <a:t>Versailles le 20 juin 1789</a:t>
            </a:r>
            <a:endParaRPr lang="sv-SE" altLang="sv-SE" sz="5500"/>
          </a:p>
        </p:txBody>
      </p:sp>
      <p:pic>
        <p:nvPicPr>
          <p:cNvPr id="98307" name="Picture 3" descr="C:\Documents and Settings\Årjängs kommun\Skrivbord\serment_du_jeu_de_paum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4318000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voulez essayer un autre modèle?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nej, tack, jag ska ta den gula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50825" y="942975"/>
            <a:ext cx="8569325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200"/>
              <a:t>non merci, je vais prendre le jaune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Les trois ordres sont: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mycket bra, den är mycket fin på er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très bien, il est très joli sur vous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tack, hur mycket kostar den?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merci, il coûte combien?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den är på rea idag, 12 euro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il est en solde aujourd’hui, 12 euros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50825" y="2262188"/>
            <a:ext cx="8569325" cy="211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vilken tur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250825" y="1081088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400"/>
              <a:t>quelle chance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önskar ni något annat kanske?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50825" y="965200"/>
            <a:ext cx="8569325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100"/>
              <a:t>vous désirez autre chose peut-être?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0825" y="989013"/>
            <a:ext cx="85693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Noblesse, clergé, le Tiers-État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ja, har ni tjocka tröjor?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oui, vous avez des gros pulls?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50825" y="2270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självklart, se här den senaste modellen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50825" y="1057275"/>
            <a:ext cx="85693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700"/>
              <a:t>bien sûr, voilà le dernier modèle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50825" y="1597025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den är magnifik!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il est magnifique!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vill ni ha den?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vous le voulez?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ja, jag tar den genast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oui, je le prends tout de suite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Le roi s’appelle Louis XVI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jaha, är det allt? det kostar er 28 euro tack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50825" y="287338"/>
            <a:ext cx="8569325" cy="606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800"/>
              <a:t>alors, c’est tout? cela vous fait 28 euros, svp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varsågod 30 euro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voilà 30 euros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250825" y="319088"/>
            <a:ext cx="8569325" cy="600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700"/>
              <a:t>tack och här är er växel, tack och hej då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250825" y="530225"/>
            <a:ext cx="856932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merci et voilà votre monnaie; merci et au revoir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tack, hej då och ha en trevlig dag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250825" y="2270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merci, au revoir et bonne journée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tack det samma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merci, pareillement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50825" y="2270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Sa femme s’appelle Marie-Antoinette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50825" y="1582738"/>
            <a:ext cx="8569325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1100"/>
              <a:t>Elle est Au-trichienne</a:t>
            </a:r>
            <a:r>
              <a:rPr lang="sv-SE" altLang="sv-SE" sz="990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50825" y="488950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On n’aime pas la reine</a:t>
            </a:r>
            <a:r>
              <a:rPr lang="sv-SE" altLang="sv-SE" sz="100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416</Words>
  <Application>Microsoft Office PowerPoint</Application>
  <PresentationFormat>Bildspel på skärmen (4:3)</PresentationFormat>
  <Paragraphs>68</Paragraphs>
  <Slides>69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69</vt:i4>
      </vt:variant>
    </vt:vector>
  </HeadingPairs>
  <TitlesOfParts>
    <vt:vector size="72" baseType="lpstr">
      <vt:lpstr>Arial</vt:lpstr>
      <vt:lpstr>Times New Roman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Årjängs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Gustafsson, Stefan</cp:lastModifiedBy>
  <cp:revision>24</cp:revision>
  <dcterms:created xsi:type="dcterms:W3CDTF">2005-10-10T09:59:05Z</dcterms:created>
  <dcterms:modified xsi:type="dcterms:W3CDTF">2016-04-28T04:07:27Z</dcterms:modified>
</cp:coreProperties>
</file>