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7" r:id="rId3"/>
    <p:sldId id="318" r:id="rId4"/>
    <p:sldId id="319" r:id="rId5"/>
    <p:sldId id="257" r:id="rId6"/>
    <p:sldId id="331" r:id="rId7"/>
    <p:sldId id="330" r:id="rId8"/>
    <p:sldId id="320" r:id="rId9"/>
    <p:sldId id="321" r:id="rId10"/>
    <p:sldId id="322" r:id="rId11"/>
    <p:sldId id="323" r:id="rId12"/>
    <p:sldId id="324" r:id="rId13"/>
    <p:sldId id="325" r:id="rId14"/>
    <p:sldId id="326" r:id="rId15"/>
    <p:sldId id="327" r:id="rId16"/>
    <p:sldId id="328" r:id="rId17"/>
    <p:sldId id="329" r:id="rId18"/>
    <p:sldId id="332" r:id="rId19"/>
    <p:sldId id="333" r:id="rId20"/>
    <p:sldId id="334" r:id="rId21"/>
    <p:sldId id="335" r:id="rId22"/>
    <p:sldId id="336" r:id="rId23"/>
    <p:sldId id="337" r:id="rId24"/>
    <p:sldId id="338" r:id="rId25"/>
    <p:sldId id="339" r:id="rId26"/>
    <p:sldId id="340" r:id="rId27"/>
    <p:sldId id="341" r:id="rId28"/>
    <p:sldId id="342" r:id="rId29"/>
    <p:sldId id="343" r:id="rId30"/>
    <p:sldId id="344" r:id="rId31"/>
    <p:sldId id="345" r:id="rId32"/>
    <p:sldId id="346" r:id="rId33"/>
    <p:sldId id="347" r:id="rId34"/>
    <p:sldId id="348" r:id="rId35"/>
    <p:sldId id="349" r:id="rId36"/>
    <p:sldId id="350" r:id="rId37"/>
    <p:sldId id="351" r:id="rId38"/>
    <p:sldId id="352" r:id="rId39"/>
    <p:sldId id="353" r:id="rId40"/>
    <p:sldId id="354" r:id="rId41"/>
    <p:sldId id="355" r:id="rId42"/>
    <p:sldId id="356" r:id="rId43"/>
    <p:sldId id="357" r:id="rId44"/>
    <p:sldId id="358" r:id="rId45"/>
    <p:sldId id="359" r:id="rId46"/>
    <p:sldId id="360" r:id="rId47"/>
    <p:sldId id="361" r:id="rId48"/>
    <p:sldId id="362" r:id="rId49"/>
    <p:sldId id="363" r:id="rId50"/>
    <p:sldId id="364" r:id="rId51"/>
    <p:sldId id="365" r:id="rId52"/>
    <p:sldId id="366" r:id="rId53"/>
    <p:sldId id="367" r:id="rId54"/>
    <p:sldId id="368" r:id="rId55"/>
    <p:sldId id="369" r:id="rId56"/>
    <p:sldId id="370" r:id="rId57"/>
    <p:sldId id="371" r:id="rId58"/>
    <p:sldId id="372" r:id="rId59"/>
    <p:sldId id="373" r:id="rId60"/>
    <p:sldId id="374" r:id="rId61"/>
    <p:sldId id="375" r:id="rId62"/>
    <p:sldId id="376" r:id="rId63"/>
    <p:sldId id="377" r:id="rId64"/>
    <p:sldId id="378" r:id="rId65"/>
    <p:sldId id="379" r:id="rId66"/>
    <p:sldId id="380" r:id="rId67"/>
    <p:sldId id="381" r:id="rId68"/>
    <p:sldId id="382" r:id="rId69"/>
    <p:sldId id="383" r:id="rId70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11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1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1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1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1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1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1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1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10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41" autoAdjust="0"/>
    <p:restoredTop sz="86356" autoAdjust="0"/>
  </p:normalViewPr>
  <p:slideViewPr>
    <p:cSldViewPr>
      <p:cViewPr varScale="1">
        <p:scale>
          <a:sx n="33" d="100"/>
          <a:sy n="33" d="100"/>
        </p:scale>
        <p:origin x="-475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5DD331-AF06-4CBD-9B82-C989C2B27747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940236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FCD9E4-D4D8-49F3-B621-208D6B00F548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419986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CB01C-B793-465A-B89E-CBCBD09FC6D7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000497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EF5E8F-FC2D-4253-92BF-7F5F949CC4C6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826722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03B8F-7294-42EF-A942-E3B067EE869F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311534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F81A9B-872C-4E94-A5D5-C1241E170FD8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850999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1C1F99-CEE4-409A-9FB7-9B57D7B18E66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560134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64040-04D7-44FE-9A30-6E7003622B4C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337159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8DA3B-F0C0-48F3-BBD1-BBAD205B58FF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505561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C4D9C4-85D9-433F-ACA6-3DF0BC4F9B88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210346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4B9FC-E0A6-473B-978F-64864E03920E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448866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sv-SE" alt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sv-SE" alt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46D2D5FB-BF8F-4C61-9D07-DEFE7E962382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250825" y="1557338"/>
            <a:ext cx="8642350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La révolution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250825" y="1416050"/>
            <a:ext cx="8569325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2200"/>
              <a:t>Le roi est fort</a:t>
            </a:r>
            <a:r>
              <a:rPr lang="sv-SE" altLang="sv-SE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La France aide les Américains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On se bat contre les Anglais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250825" y="681038"/>
            <a:ext cx="8569325" cy="527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fr-FR" altLang="sv-SE" sz="8500">
                <a:latin typeface="Times New Roman" pitchFamily="18" charset="0"/>
              </a:rPr>
              <a:t>Le 19 octobre 1781</a:t>
            </a:r>
            <a:r>
              <a:rPr lang="sv-SE" altLang="sv-SE" sz="8500">
                <a:latin typeface="Times New Roman" pitchFamily="18" charset="0"/>
              </a:rPr>
              <a:t> les Français et les Américains gagnent</a:t>
            </a:r>
            <a:endParaRPr lang="sv-SE" altLang="sv-SE" sz="85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La guerre coûte très chère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250825" y="1416050"/>
            <a:ext cx="8569325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2200"/>
              <a:t>La France est ruinée</a:t>
            </a:r>
            <a:r>
              <a:rPr lang="sv-SE" altLang="sv-SE"/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250825" y="989013"/>
            <a:ext cx="8569325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0000"/>
              <a:t>Les riches ont des privilèges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250825" y="228600"/>
            <a:ext cx="8569325" cy="618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0000"/>
              <a:t>Le Premier ministre s’appelle Necker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250825" y="227013"/>
            <a:ext cx="8569325" cy="618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0000"/>
              <a:t>Il veut faire comme Robin des Bois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250825" y="736600"/>
            <a:ext cx="8569325" cy="516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1100"/>
              <a:t>Les riches n’aiment pas Necker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250825" y="296863"/>
            <a:ext cx="8642350" cy="5967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fr-FR" altLang="sv-SE" sz="7700"/>
              <a:t>En 1789, </a:t>
            </a:r>
            <a:r>
              <a:rPr lang="sv-SE" altLang="sv-SE" sz="7700"/>
              <a:t>la France est un pays de 26 millions d’habitants</a:t>
            </a:r>
            <a:r>
              <a:rPr lang="fr-FR" altLang="sv-SE" sz="7700"/>
              <a:t>.</a:t>
            </a:r>
            <a:r>
              <a:rPr lang="fr-FR" altLang="sv-SE" sz="6600"/>
              <a:t> </a:t>
            </a:r>
            <a:endParaRPr lang="sv-SE" altLang="sv-SE" sz="4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250825" y="1598613"/>
            <a:ext cx="856932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Necker est renvoyé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250825" y="838200"/>
            <a:ext cx="8569325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fr-FR" altLang="sv-SE" sz="8000"/>
              <a:t>hiver 1788-89, le petit peuple a très faim et très froid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250825" y="989013"/>
            <a:ext cx="8569325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0000"/>
              <a:t>Les récoltes sont mauvaises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250825" y="530225"/>
            <a:ext cx="8569325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000"/>
              <a:t>oui, volontiers, où sont les cabines d’essayage?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250825" y="1416050"/>
            <a:ext cx="8569325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2200"/>
              <a:t>Les gens ont faim</a:t>
            </a:r>
            <a:r>
              <a:rPr lang="sv-SE" altLang="sv-SE" sz="9900"/>
              <a:t>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250825" y="2513013"/>
            <a:ext cx="8569325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endParaRPr lang="sv-SE" altLang="sv-SE" sz="10000"/>
          </a:p>
        </p:txBody>
      </p:sp>
      <p:pic>
        <p:nvPicPr>
          <p:cNvPr id="87043" name="Picture 3" descr="C:\Documents and Settings\Årjängs kommun\Skrivbord\fardeau_des_privilege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188" y="542925"/>
            <a:ext cx="4618037" cy="577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250825" y="2436813"/>
            <a:ext cx="8569325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endParaRPr lang="sv-SE" altLang="sv-SE"/>
          </a:p>
        </p:txBody>
      </p:sp>
      <p:pic>
        <p:nvPicPr>
          <p:cNvPr id="88067" name="Picture 3" descr="C:\Documents and Settings\Årjängs kommun\Skrivbord\les_paysans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42900"/>
            <a:ext cx="7239000" cy="5427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Le roi ne sait pas gouverner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250825" y="2436813"/>
            <a:ext cx="8569325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Que faire?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250825" y="1598613"/>
            <a:ext cx="856932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”Le pauvre homme”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250825" y="973138"/>
            <a:ext cx="8642350" cy="461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900"/>
              <a:t>Il y a trois </a:t>
            </a:r>
            <a:r>
              <a:rPr lang="fr-FR" altLang="sv-SE" sz="9900"/>
              <a:t>catégories sociales</a:t>
            </a:r>
            <a:endParaRPr lang="sv-SE" altLang="sv-SE" sz="99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250825" y="1079500"/>
            <a:ext cx="8569325" cy="447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4400"/>
              <a:t>”Il est bon”</a:t>
            </a:r>
            <a:r>
              <a:rPr lang="sv-SE" altLang="sv-SE"/>
              <a:t>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250825" y="989013"/>
            <a:ext cx="8569325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0000"/>
              <a:t>Le roi aime </a:t>
            </a:r>
            <a:r>
              <a:rPr lang="fr-FR" altLang="sv-SE" sz="10000"/>
              <a:t>la chasse et la serrurerie</a:t>
            </a:r>
            <a:endParaRPr lang="sv-SE" altLang="sv-SE" sz="100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250825" y="258763"/>
            <a:ext cx="8569325" cy="612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900"/>
              <a:t>Pourquoi je ne peux pas quitter ma place?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250825" y="1247775"/>
            <a:ext cx="8569325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fr-FR" altLang="sv-SE" sz="13300"/>
              <a:t>Les Etats Généraux</a:t>
            </a:r>
            <a:r>
              <a:rPr lang="fr-FR" altLang="sv-SE" sz="10000"/>
              <a:t> </a:t>
            </a:r>
            <a:endParaRPr lang="sv-SE" altLang="sv-SE" sz="100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250825" y="2435225"/>
            <a:ext cx="8569325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endParaRPr lang="sv-SE" altLang="sv-SE"/>
          </a:p>
        </p:txBody>
      </p:sp>
      <p:pic>
        <p:nvPicPr>
          <p:cNvPr id="96259" name="Picture 3" descr="C:\Documents and Settings\Årjängs kommun\Skrivbord\les_etats_generaux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85800"/>
            <a:ext cx="8229600" cy="455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457200" y="1135063"/>
            <a:ext cx="3921125" cy="428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fr-FR" altLang="sv-SE" sz="5500" i="1"/>
              <a:t>Ouverture des Etats Généraux </a:t>
            </a:r>
            <a:endParaRPr lang="fr-FR" altLang="sv-SE" sz="5500"/>
          </a:p>
          <a:p>
            <a:pPr algn="ctr"/>
            <a:r>
              <a:rPr lang="fr-FR" altLang="sv-SE" sz="5500">
                <a:latin typeface="Times New Roman" pitchFamily="18" charset="0"/>
              </a:rPr>
              <a:t>Versailles le 5 mai 1789</a:t>
            </a:r>
            <a:endParaRPr lang="sv-SE" altLang="sv-SE"/>
          </a:p>
        </p:txBody>
      </p:sp>
      <p:pic>
        <p:nvPicPr>
          <p:cNvPr id="97283" name="Picture 3" descr="C:\Documents and Settings\Årjängs kommun\Skrivbord\ouverture_des_etats_generaux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914400"/>
            <a:ext cx="4318000" cy="336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5029200" y="760413"/>
            <a:ext cx="3790950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fr-FR" altLang="sv-SE" sz="5500" i="1"/>
              <a:t>Serment du Jeu de Paume </a:t>
            </a:r>
            <a:endParaRPr lang="fr-FR" altLang="sv-SE" sz="5500"/>
          </a:p>
          <a:p>
            <a:pPr algn="ctr"/>
            <a:r>
              <a:rPr lang="fr-FR" altLang="sv-SE" sz="5500">
                <a:latin typeface="Times New Roman" pitchFamily="18" charset="0"/>
              </a:rPr>
              <a:t>Versailles le 20 juin 1789</a:t>
            </a:r>
            <a:endParaRPr lang="sv-SE" altLang="sv-SE" sz="5500"/>
          </a:p>
        </p:txBody>
      </p:sp>
      <p:pic>
        <p:nvPicPr>
          <p:cNvPr id="98307" name="Picture 3" descr="C:\Documents and Settings\Årjängs kommun\Skrivbord\serment_du_jeu_de_paum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200"/>
            <a:ext cx="4318000" cy="284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250825" y="258763"/>
            <a:ext cx="8569325" cy="612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900"/>
              <a:t>vous voulez essayer un autre modèle?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nej, tack, jag ska ta den gula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250825" y="942975"/>
            <a:ext cx="8569325" cy="475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0200"/>
              <a:t>non merci, je vais prendre le jaune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250825" y="1557338"/>
            <a:ext cx="8642350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Les trois ordres sont: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250825" y="258763"/>
            <a:ext cx="8569325" cy="612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900"/>
              <a:t>mycket bra, den är mycket fin på er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très bien, il est très joli sur vous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tack, hur mycket kostar den?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merci, il coûte combien?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den är på rea idag, 12 euro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ChangeArrowheads="1"/>
          </p:cNvSpPr>
          <p:nvPr/>
        </p:nvSpPr>
        <p:spPr bwMode="auto">
          <a:xfrm>
            <a:off x="250825" y="1012825"/>
            <a:ext cx="8569325" cy="461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900"/>
              <a:t>il est en solde aujourd’hui, 12 euros 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250825" y="2262188"/>
            <a:ext cx="8569325" cy="2119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3300"/>
              <a:t>vilken tur</a:t>
            </a:r>
            <a:r>
              <a:rPr lang="sv-SE" altLang="sv-SE"/>
              <a:t> 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250825" y="1081088"/>
            <a:ext cx="8569325" cy="447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4400"/>
              <a:t>quelle chance</a:t>
            </a:r>
            <a:r>
              <a:rPr lang="sv-SE" altLang="sv-SE"/>
              <a:t> 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önskar ni något annat kanske? 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ChangeArrowheads="1"/>
          </p:cNvSpPr>
          <p:nvPr/>
        </p:nvSpPr>
        <p:spPr bwMode="auto">
          <a:xfrm>
            <a:off x="250825" y="965200"/>
            <a:ext cx="8569325" cy="471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0100"/>
              <a:t>vous désirez autre chose peut-être?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250825" y="989013"/>
            <a:ext cx="8569325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0000"/>
              <a:t>Noblesse, clergé, le Tiers-État 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ja, har ni tjocka tröjor? 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oui, vous avez des gros pulls? 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250825" y="227013"/>
            <a:ext cx="8569325" cy="618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0000"/>
              <a:t>självklart, se här den senaste modellen 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250825" y="1057275"/>
            <a:ext cx="85693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700"/>
              <a:t>bien sûr, voilà le dernier modèle 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ChangeArrowheads="1"/>
          </p:cNvSpPr>
          <p:nvPr/>
        </p:nvSpPr>
        <p:spPr bwMode="auto">
          <a:xfrm>
            <a:off x="250825" y="1597025"/>
            <a:ext cx="856932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den är magnifik! 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ChangeArrowheads="1"/>
          </p:cNvSpPr>
          <p:nvPr/>
        </p:nvSpPr>
        <p:spPr bwMode="auto">
          <a:xfrm>
            <a:off x="250825" y="1598613"/>
            <a:ext cx="856932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il est magnifique! 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250825" y="1598613"/>
            <a:ext cx="856932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vill ni ha den? 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ChangeArrowheads="1"/>
          </p:cNvSpPr>
          <p:nvPr/>
        </p:nvSpPr>
        <p:spPr bwMode="auto">
          <a:xfrm>
            <a:off x="250825" y="1247775"/>
            <a:ext cx="8569325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3300"/>
              <a:t>vous le voulez?</a:t>
            </a:r>
            <a:r>
              <a:rPr lang="sv-SE" altLang="sv-SE"/>
              <a:t> 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ChangeArrowheads="1"/>
          </p:cNvSpPr>
          <p:nvPr/>
        </p:nvSpPr>
        <p:spPr bwMode="auto">
          <a:xfrm>
            <a:off x="250825" y="1598613"/>
            <a:ext cx="856932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ja, jag tar den genast 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oui, je le prends tout de suite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Le roi s’appelle Louis XVI 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ChangeArrowheads="1"/>
          </p:cNvSpPr>
          <p:nvPr/>
        </p:nvSpPr>
        <p:spPr bwMode="auto">
          <a:xfrm>
            <a:off x="250825" y="258763"/>
            <a:ext cx="8569325" cy="612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900"/>
              <a:t>jaha, är det allt? det kostar er 28 euro tack 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ChangeArrowheads="1"/>
          </p:cNvSpPr>
          <p:nvPr/>
        </p:nvSpPr>
        <p:spPr bwMode="auto">
          <a:xfrm>
            <a:off x="250825" y="287338"/>
            <a:ext cx="8569325" cy="606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800"/>
              <a:t>alors, c’est tout? cela vous fait 28 euros, svp 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250825" y="1598613"/>
            <a:ext cx="856932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varsågod 30 euro 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ChangeArrowheads="1"/>
          </p:cNvSpPr>
          <p:nvPr/>
        </p:nvSpPr>
        <p:spPr bwMode="auto">
          <a:xfrm>
            <a:off x="250825" y="1598613"/>
            <a:ext cx="856932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voilà 30 euros 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ChangeArrowheads="1"/>
          </p:cNvSpPr>
          <p:nvPr/>
        </p:nvSpPr>
        <p:spPr bwMode="auto">
          <a:xfrm>
            <a:off x="250825" y="319088"/>
            <a:ext cx="8569325" cy="600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700"/>
              <a:t>tack och här är er växel, tack och hej då 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50825" y="530225"/>
            <a:ext cx="8569325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000"/>
              <a:t>merci et voilà votre monnaie; merci et au revoir 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tack, hej då och ha en trevlig dag 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ChangeArrowheads="1"/>
          </p:cNvSpPr>
          <p:nvPr/>
        </p:nvSpPr>
        <p:spPr bwMode="auto">
          <a:xfrm>
            <a:off x="250825" y="227013"/>
            <a:ext cx="8569325" cy="618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0000"/>
              <a:t>merci, au revoir et bonne journée 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ChangeArrowheads="1"/>
          </p:cNvSpPr>
          <p:nvPr/>
        </p:nvSpPr>
        <p:spPr bwMode="auto">
          <a:xfrm>
            <a:off x="250825" y="1598613"/>
            <a:ext cx="856932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tack det samma 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ChangeArrowheads="1"/>
          </p:cNvSpPr>
          <p:nvPr/>
        </p:nvSpPr>
        <p:spPr bwMode="auto">
          <a:xfrm>
            <a:off x="250825" y="1598613"/>
            <a:ext cx="856932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merci, pareillement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250825" y="227013"/>
            <a:ext cx="8569325" cy="618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0000"/>
              <a:t>Sa femme s’appelle Marie-Antoinette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250825" y="1582738"/>
            <a:ext cx="8569325" cy="347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1100"/>
              <a:t>Elle est Au-trichienne</a:t>
            </a:r>
            <a:r>
              <a:rPr lang="sv-SE" altLang="sv-SE" sz="990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250825" y="488950"/>
            <a:ext cx="8569325" cy="566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2200"/>
              <a:t>On n’aime pas la reine</a:t>
            </a:r>
            <a:r>
              <a:rPr lang="sv-SE" altLang="sv-SE" sz="1000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altLang="sv-SE" sz="1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altLang="sv-SE" sz="1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416</Words>
  <Application>Microsoft Office PowerPoint</Application>
  <PresentationFormat>Bildspel på skärmen (4:3)</PresentationFormat>
  <Paragraphs>68</Paragraphs>
  <Slides>69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69</vt:i4>
      </vt:variant>
    </vt:vector>
  </HeadingPairs>
  <TitlesOfParts>
    <vt:vector size="72" baseType="lpstr">
      <vt:lpstr>Arial</vt:lpstr>
      <vt:lpstr>Times New Roman</vt:lpstr>
      <vt:lpstr>Standardformgivning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Årjängs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steff</dc:creator>
  <cp:lastModifiedBy>Gustafsson, Stefan</cp:lastModifiedBy>
  <cp:revision>24</cp:revision>
  <dcterms:created xsi:type="dcterms:W3CDTF">2005-10-10T09:59:05Z</dcterms:created>
  <dcterms:modified xsi:type="dcterms:W3CDTF">2016-04-28T04:07:27Z</dcterms:modified>
</cp:coreProperties>
</file>