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8" r:id="rId4"/>
    <p:sldId id="319" r:id="rId5"/>
    <p:sldId id="257" r:id="rId6"/>
    <p:sldId id="331" r:id="rId7"/>
    <p:sldId id="330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6" autoAdjust="0"/>
    <p:restoredTop sz="86356" autoAdjust="0"/>
  </p:normalViewPr>
  <p:slideViewPr>
    <p:cSldViewPr>
      <p:cViewPr varScale="1">
        <p:scale>
          <a:sx n="61" d="100"/>
          <a:sy n="61" d="100"/>
        </p:scale>
        <p:origin x="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F18CF-3731-4D9A-A0C0-767194E80A8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48197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C1E5C-581D-4FFC-ADBE-8740040217C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523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CE4A6-3444-4FA8-84F0-BFD781D7E3A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50052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D0CD3-59A8-4C40-AE20-00075F4F1F8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3708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8D6DF-E802-4233-BB83-9D3129B3C5E4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1985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863A1-0C93-4B95-A7F4-76B9B94C8C5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0665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9F5F7-0048-4978-B72D-8F87124F91D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8665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F20E2-9EAF-482B-A002-8CAADBDA0E0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0960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BB898-5017-4094-9061-EB8F0FC086E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4431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4D48F-1259-40C5-A7CE-B93FB8399721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9204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BAF3C-A749-484B-9CFC-ADDAF4ABA28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4491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v-SE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v-SE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1E08CEC-9B5C-4218-931F-6F42E937BF33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250825" y="1557338"/>
            <a:ext cx="864235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1000"/>
              <a:t>Claude Monet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50825" y="1584325"/>
            <a:ext cx="8569325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2200"/>
              <a:t>måla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50825" y="1925638"/>
            <a:ext cx="8569325" cy="278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7700"/>
              <a:t>peindre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50825" y="577850"/>
            <a:ext cx="85693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7700"/>
              <a:t>an-vända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50825" y="1924050"/>
            <a:ext cx="8569325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7700"/>
              <a:t>utiliser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250825" y="1927225"/>
            <a:ext cx="8569325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7700"/>
              <a:t>en tavla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50825" y="744538"/>
            <a:ext cx="8569325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6600"/>
              <a:t>un tableau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en målning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une peinture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250825" y="1751013"/>
            <a:ext cx="85693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0000"/>
              <a:t>hjälpa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50825" y="1585913"/>
            <a:ext cx="8569325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2200"/>
              <a:t>aider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50825" y="1039813"/>
            <a:ext cx="864235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en målare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250825" y="1584325"/>
            <a:ext cx="8569325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2200"/>
              <a:t>träffa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ren-contrer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250825" y="1584325"/>
            <a:ext cx="8569325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2200"/>
              <a:t>konst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250825" y="1417638"/>
            <a:ext cx="85693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4400"/>
              <a:t>art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250825" y="1584325"/>
            <a:ext cx="8569325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2200"/>
              <a:t>bli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250825" y="1927225"/>
            <a:ext cx="8569325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7700"/>
              <a:t>devenir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50825" y="1927225"/>
            <a:ext cx="8569325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7700"/>
              <a:t>han blir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250825" y="577850"/>
            <a:ext cx="85693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7700"/>
              <a:t>il devient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50825" y="1584325"/>
            <a:ext cx="8569325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2200"/>
              <a:t>lämna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50825" y="1751013"/>
            <a:ext cx="856932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0000"/>
              <a:t>quitter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250825" y="1039813"/>
            <a:ext cx="8642350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un peintre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250825" y="1079500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gifta sig med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se marier avec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en trädgård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250825" y="577850"/>
            <a:ext cx="856932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7700"/>
              <a:t>un jardin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250825" y="3032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9000"/>
              <a:t>ett </a:t>
            </a:r>
          </a:p>
          <a:p>
            <a:pPr algn="ctr"/>
            <a:r>
              <a:rPr lang="sv-SE" altLang="sv-SE" sz="19000"/>
              <a:t>ljus</a:t>
            </a:r>
            <a:r>
              <a:rPr lang="sv-SE" altLang="sv-SE" sz="20000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250825" y="744538"/>
            <a:ext cx="8569325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6600"/>
              <a:t>une lumière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sedd - sett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250825" y="1331913"/>
            <a:ext cx="8569325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5500"/>
              <a:t>vu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50825" y="1584325"/>
            <a:ext cx="8569325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2200"/>
              <a:t>olik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250825" y="409575"/>
            <a:ext cx="8569325" cy="582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8800"/>
              <a:t>diff-érent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50825" y="369888"/>
            <a:ext cx="8642350" cy="582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8800"/>
              <a:t>är </a:t>
            </a:r>
          </a:p>
          <a:p>
            <a:pPr algn="ctr"/>
            <a:r>
              <a:rPr lang="sv-SE" altLang="sv-SE" sz="18800"/>
              <a:t>född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250825" y="1927225"/>
            <a:ext cx="8569325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7700"/>
              <a:t>lära sig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ap-prendre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250825" y="1081088"/>
            <a:ext cx="8569325" cy="447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han måste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250825" y="234950"/>
            <a:ext cx="8569325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7700"/>
              <a:t>il </a:t>
            </a:r>
          </a:p>
          <a:p>
            <a:pPr algn="ctr"/>
            <a:r>
              <a:rPr lang="sv-SE" altLang="sv-SE" sz="17700"/>
              <a:t>doit</a:t>
            </a:r>
            <a:r>
              <a:rPr lang="sv-SE" altLang="sv-SE" sz="22200"/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250825" y="2178050"/>
            <a:ext cx="856932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/>
              <a:t>armén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250825" y="1927225"/>
            <a:ext cx="8569325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7700"/>
              <a:t>l’armée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0825" y="242888"/>
            <a:ext cx="8569325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19900"/>
              <a:t>est </a:t>
            </a:r>
          </a:p>
          <a:p>
            <a:pPr algn="ctr"/>
            <a:r>
              <a:rPr lang="sv-SE" altLang="sv-SE" sz="19900"/>
              <a:t>né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50825" y="1584325"/>
            <a:ext cx="8569325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2200"/>
              <a:t>dör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250825" y="1584325"/>
            <a:ext cx="8569325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2200"/>
              <a:t>meurt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50825" y="1584325"/>
            <a:ext cx="8569325" cy="347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2200"/>
              <a:t>dog</a:t>
            </a:r>
            <a:r>
              <a:rPr lang="sv-SE" altLang="sv-SE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50825" y="227013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sv-SE" altLang="sv-SE" sz="20000"/>
              <a:t>est mort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14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70</Words>
  <Application>Microsoft Office PowerPoint</Application>
  <PresentationFormat>Bildspel på skärmen (4:3)</PresentationFormat>
  <Paragraphs>49</Paragraphs>
  <Slides>45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45</vt:i4>
      </vt:variant>
    </vt:vector>
  </HeadingPairs>
  <TitlesOfParts>
    <vt:vector size="47" baseType="lpstr">
      <vt:lpstr>Arial</vt:lpstr>
      <vt:lpstr>Standardformgivning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Årjängs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steff</dc:creator>
  <cp:lastModifiedBy>Stefan Gustafsson</cp:lastModifiedBy>
  <cp:revision>17</cp:revision>
  <dcterms:created xsi:type="dcterms:W3CDTF">2005-10-10T09:59:05Z</dcterms:created>
  <dcterms:modified xsi:type="dcterms:W3CDTF">2016-01-08T07:07:49Z</dcterms:modified>
</cp:coreProperties>
</file>