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87" r:id="rId5"/>
    <p:sldId id="258" r:id="rId6"/>
    <p:sldId id="288" r:id="rId7"/>
    <p:sldId id="259" r:id="rId8"/>
    <p:sldId id="289" r:id="rId9"/>
    <p:sldId id="260" r:id="rId10"/>
    <p:sldId id="29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977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88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44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384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22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234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6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064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95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662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505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378CC-AB33-4938-BE60-70565905FC45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3CDA1-61A3-4D22-A9D5-1F4354FBC0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845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5.jpg"/><Relationship Id="rId7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23.jpg"/><Relationship Id="rId18" Type="http://schemas.openxmlformats.org/officeDocument/2006/relationships/image" Target="../media/image3.jpg"/><Relationship Id="rId26" Type="http://schemas.openxmlformats.org/officeDocument/2006/relationships/image" Target="../media/image21.jpg"/><Relationship Id="rId3" Type="http://schemas.openxmlformats.org/officeDocument/2006/relationships/image" Target="../media/image4.jpg"/><Relationship Id="rId21" Type="http://schemas.openxmlformats.org/officeDocument/2006/relationships/image" Target="../media/image25.jpg"/><Relationship Id="rId7" Type="http://schemas.openxmlformats.org/officeDocument/2006/relationships/image" Target="../media/image5.jpg"/><Relationship Id="rId12" Type="http://schemas.openxmlformats.org/officeDocument/2006/relationships/image" Target="../media/image7.jpg"/><Relationship Id="rId17" Type="http://schemas.openxmlformats.org/officeDocument/2006/relationships/image" Target="../media/image11.jpg"/><Relationship Id="rId25" Type="http://schemas.openxmlformats.org/officeDocument/2006/relationships/image" Target="../media/image26.jpg"/><Relationship Id="rId2" Type="http://schemas.openxmlformats.org/officeDocument/2006/relationships/image" Target="../media/image14.jpg"/><Relationship Id="rId16" Type="http://schemas.openxmlformats.org/officeDocument/2006/relationships/image" Target="../media/image10.jpg"/><Relationship Id="rId20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11" Type="http://schemas.openxmlformats.org/officeDocument/2006/relationships/image" Target="../media/image17.jpg"/><Relationship Id="rId24" Type="http://schemas.openxmlformats.org/officeDocument/2006/relationships/image" Target="../media/image18.jpg"/><Relationship Id="rId5" Type="http://schemas.openxmlformats.org/officeDocument/2006/relationships/image" Target="../media/image9.jpg"/><Relationship Id="rId15" Type="http://schemas.openxmlformats.org/officeDocument/2006/relationships/image" Target="../media/image2.jpg"/><Relationship Id="rId23" Type="http://schemas.openxmlformats.org/officeDocument/2006/relationships/image" Target="../media/image20.jpg"/><Relationship Id="rId28" Type="http://schemas.openxmlformats.org/officeDocument/2006/relationships/image" Target="../media/image19.jpg"/><Relationship Id="rId10" Type="http://schemas.openxmlformats.org/officeDocument/2006/relationships/image" Target="../media/image6.jpg"/><Relationship Id="rId19" Type="http://schemas.openxmlformats.org/officeDocument/2006/relationships/image" Target="../media/image8.jpg"/><Relationship Id="rId4" Type="http://schemas.openxmlformats.org/officeDocument/2006/relationships/image" Target="../media/image22.jpg"/><Relationship Id="rId9" Type="http://schemas.openxmlformats.org/officeDocument/2006/relationships/image" Target="../media/image16.jpg"/><Relationship Id="rId14" Type="http://schemas.openxmlformats.org/officeDocument/2006/relationships/image" Target="../media/image24.jpg"/><Relationship Id="rId22" Type="http://schemas.openxmlformats.org/officeDocument/2006/relationships/image" Target="../media/image13.jpg"/><Relationship Id="rId27" Type="http://schemas.openxmlformats.org/officeDocument/2006/relationships/image" Target="../media/image2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9.jpg"/><Relationship Id="rId7" Type="http://schemas.openxmlformats.org/officeDocument/2006/relationships/image" Target="../media/image7.jpg"/><Relationship Id="rId12" Type="http://schemas.openxmlformats.org/officeDocument/2006/relationships/image" Target="../media/image1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2.jpg"/><Relationship Id="rId5" Type="http://schemas.openxmlformats.org/officeDocument/2006/relationships/image" Target="../media/image1.jpg"/><Relationship Id="rId10" Type="http://schemas.openxmlformats.org/officeDocument/2006/relationships/image" Target="../media/image3.jpg"/><Relationship Id="rId4" Type="http://schemas.openxmlformats.org/officeDocument/2006/relationships/image" Target="../media/image5.jpg"/><Relationship Id="rId9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5.jpg"/><Relationship Id="rId7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7.jpg"/><Relationship Id="rId9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9.jpg"/><Relationship Id="rId7" Type="http://schemas.openxmlformats.org/officeDocument/2006/relationships/image" Target="../media/image10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g"/><Relationship Id="rId11" Type="http://schemas.openxmlformats.org/officeDocument/2006/relationships/image" Target="../media/image19.jpg"/><Relationship Id="rId5" Type="http://schemas.openxmlformats.org/officeDocument/2006/relationships/image" Target="../media/image16.jpg"/><Relationship Id="rId10" Type="http://schemas.openxmlformats.org/officeDocument/2006/relationships/image" Target="../media/image18.jpg"/><Relationship Id="rId4" Type="http://schemas.openxmlformats.org/officeDocument/2006/relationships/image" Target="../media/image15.jpg"/><Relationship Id="rId9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6.jpg"/><Relationship Id="rId7" Type="http://schemas.openxmlformats.org/officeDocument/2006/relationships/image" Target="../media/image18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10.jpg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5.jpg"/><Relationship Id="rId7" Type="http://schemas.openxmlformats.org/officeDocument/2006/relationships/image" Target="../media/image20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g"/><Relationship Id="rId5" Type="http://schemas.openxmlformats.org/officeDocument/2006/relationships/image" Target="../media/image10.jpg"/><Relationship Id="rId4" Type="http://schemas.openxmlformats.org/officeDocument/2006/relationships/image" Target="../media/image6.jpg"/><Relationship Id="rId9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925" y="1278002"/>
            <a:ext cx="2430446" cy="511426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300" y="3046831"/>
            <a:ext cx="2790825" cy="602688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462" y="1489246"/>
            <a:ext cx="2763838" cy="60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270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562" y="3941763"/>
            <a:ext cx="2644777" cy="566738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419" y="1538123"/>
            <a:ext cx="2540000" cy="539382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432" y="5122706"/>
            <a:ext cx="2339974" cy="496906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532" y="1807814"/>
            <a:ext cx="2730590" cy="593837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135" y="3063060"/>
            <a:ext cx="2381541" cy="52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5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243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795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750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85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94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74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2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52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93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300" y="3046831"/>
            <a:ext cx="2790825" cy="602688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748" y="1600664"/>
            <a:ext cx="2763838" cy="60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621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368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78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90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781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93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584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154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32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629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0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31" y="3278499"/>
            <a:ext cx="2162175" cy="45914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474" y="2732730"/>
            <a:ext cx="2378075" cy="50040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196" y="3416562"/>
            <a:ext cx="2924175" cy="642172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546" y="4874245"/>
            <a:ext cx="2790825" cy="602688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106" y="1397999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794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765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3526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6660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217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11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25" y="321288"/>
            <a:ext cx="2505075" cy="53680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321288"/>
            <a:ext cx="2590694" cy="5451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96" y="3416562"/>
            <a:ext cx="2924175" cy="6421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19" y="5914510"/>
            <a:ext cx="2620963" cy="56710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9" y="3115698"/>
            <a:ext cx="2539577" cy="54668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88" y="5878931"/>
            <a:ext cx="2790825" cy="60268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26" y="2483090"/>
            <a:ext cx="2711478" cy="5750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34" y="4137050"/>
            <a:ext cx="2708256" cy="58898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2" y="2300533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1845193"/>
            <a:ext cx="2604982" cy="563651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807814"/>
            <a:ext cx="2381541" cy="520962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8" y="1591913"/>
            <a:ext cx="2385681" cy="5162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3694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33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4" y="3151830"/>
            <a:ext cx="2378075" cy="50040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546" y="4874245"/>
            <a:ext cx="2790825" cy="602688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3151830"/>
            <a:ext cx="2763838" cy="600364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90" y="420672"/>
            <a:ext cx="2145242" cy="45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07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4403475"/>
            <a:ext cx="2430446" cy="51142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737" y="2843245"/>
            <a:ext cx="2924175" cy="642172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046" y="3587590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92" y="3264565"/>
            <a:ext cx="2763838" cy="600364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892" y="1387673"/>
            <a:ext cx="2959100" cy="647303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34" y="1635432"/>
            <a:ext cx="2708256" cy="58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1" y="321288"/>
            <a:ext cx="2162175" cy="45914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4" y="5533734"/>
            <a:ext cx="2378075" cy="50040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737" y="2843245"/>
            <a:ext cx="2924175" cy="642172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046" y="3587590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2" y="4905083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92" y="3264565"/>
            <a:ext cx="2763838" cy="600364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892" y="1387673"/>
            <a:ext cx="2959100" cy="647303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34" y="1635432"/>
            <a:ext cx="2708256" cy="58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63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1711325"/>
            <a:ext cx="2416175" cy="51308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525" y="4348163"/>
            <a:ext cx="2590694" cy="54514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081" y="5619980"/>
            <a:ext cx="2665641" cy="56749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430732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88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525" y="4348163"/>
            <a:ext cx="2590694" cy="54514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5" y="1072832"/>
            <a:ext cx="2752725" cy="589105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92" y="2505246"/>
            <a:ext cx="2763838" cy="600364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73" y="4056194"/>
            <a:ext cx="2538528" cy="54397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430732"/>
            <a:ext cx="2740025" cy="5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75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348163"/>
            <a:ext cx="2644777" cy="566738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" y="927505"/>
            <a:ext cx="2540000" cy="539382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2" y="5701158"/>
            <a:ext cx="2339974" cy="49690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09" y="5174586"/>
            <a:ext cx="2563507" cy="554677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281" y="3138949"/>
            <a:ext cx="2959100" cy="64730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532" y="1807814"/>
            <a:ext cx="2730590" cy="593837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873" y="3462600"/>
            <a:ext cx="2538528" cy="543970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021" y="676234"/>
            <a:ext cx="2381541" cy="52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9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Bredbild</PresentationFormat>
  <Paragraphs>0</Paragraphs>
  <Slides>35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 Gustafsson</dc:creator>
  <cp:lastModifiedBy>Stefan Gustafsson</cp:lastModifiedBy>
  <cp:revision>2</cp:revision>
  <dcterms:created xsi:type="dcterms:W3CDTF">2016-03-14T05:05:58Z</dcterms:created>
  <dcterms:modified xsi:type="dcterms:W3CDTF">2016-03-14T05:10:51Z</dcterms:modified>
</cp:coreProperties>
</file>