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07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951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39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12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74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04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33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00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84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166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549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854A-FEFD-41DD-A372-100D9A99C526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26928-56E8-4403-8727-400DFD44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48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Relationship Id="rId9" Type="http://schemas.openxmlformats.org/officeDocument/2006/relationships/image" Target="../media/image10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11.jpg"/><Relationship Id="rId4" Type="http://schemas.openxmlformats.org/officeDocument/2006/relationships/image" Target="../media/image3.jpg"/><Relationship Id="rId9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2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12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2.jpg"/><Relationship Id="rId5" Type="http://schemas.openxmlformats.org/officeDocument/2006/relationships/image" Target="../media/image4.jpg"/><Relationship Id="rId10" Type="http://schemas.openxmlformats.org/officeDocument/2006/relationships/image" Target="../media/image11.jpg"/><Relationship Id="rId4" Type="http://schemas.openxmlformats.org/officeDocument/2006/relationships/image" Target="../media/image3.jpg"/><Relationship Id="rId9" Type="http://schemas.openxmlformats.org/officeDocument/2006/relationships/image" Target="../media/image10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4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2.jpg"/><Relationship Id="rId5" Type="http://schemas.openxmlformats.org/officeDocument/2006/relationships/image" Target="../media/image5.jpg"/><Relationship Id="rId10" Type="http://schemas.openxmlformats.org/officeDocument/2006/relationships/image" Target="../media/image11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5.jpg"/><Relationship Id="rId3" Type="http://schemas.openxmlformats.org/officeDocument/2006/relationships/image" Target="../media/image3.jpg"/><Relationship Id="rId7" Type="http://schemas.openxmlformats.org/officeDocument/2006/relationships/image" Target="../media/image8.jpg"/><Relationship Id="rId12" Type="http://schemas.openxmlformats.org/officeDocument/2006/relationships/image" Target="../media/image1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3.jpg"/><Relationship Id="rId5" Type="http://schemas.openxmlformats.org/officeDocument/2006/relationships/image" Target="../media/image5.jpg"/><Relationship Id="rId10" Type="http://schemas.openxmlformats.org/officeDocument/2006/relationships/image" Target="../media/image11.jpg"/><Relationship Id="rId4" Type="http://schemas.openxmlformats.org/officeDocument/2006/relationships/image" Target="../media/image4.jpg"/><Relationship Id="rId9" Type="http://schemas.openxmlformats.org/officeDocument/2006/relationships/image" Target="../media/image10.jp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5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2.jpg"/><Relationship Id="rId5" Type="http://schemas.openxmlformats.org/officeDocument/2006/relationships/image" Target="../media/image4.jpg"/><Relationship Id="rId10" Type="http://schemas.openxmlformats.org/officeDocument/2006/relationships/image" Target="../media/image11.jpg"/><Relationship Id="rId4" Type="http://schemas.openxmlformats.org/officeDocument/2006/relationships/image" Target="../media/image3.jpg"/><Relationship Id="rId9" Type="http://schemas.openxmlformats.org/officeDocument/2006/relationships/image" Target="../media/image10.jpg"/><Relationship Id="rId14" Type="http://schemas.openxmlformats.org/officeDocument/2006/relationships/image" Target="../media/image16.jp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5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image" Target="../media/image1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3.jpg"/><Relationship Id="rId5" Type="http://schemas.openxmlformats.org/officeDocument/2006/relationships/image" Target="../media/image5.jpg"/><Relationship Id="rId15" Type="http://schemas.openxmlformats.org/officeDocument/2006/relationships/image" Target="../media/image17.jpg"/><Relationship Id="rId10" Type="http://schemas.openxmlformats.org/officeDocument/2006/relationships/image" Target="../media/image12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6.jp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5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2" Type="http://schemas.openxmlformats.org/officeDocument/2006/relationships/image" Target="../media/image1.jpg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5" Type="http://schemas.openxmlformats.org/officeDocument/2006/relationships/image" Target="../media/image17.jpg"/><Relationship Id="rId10" Type="http://schemas.openxmlformats.org/officeDocument/2006/relationships/image" Target="../media/image10.jpg"/><Relationship Id="rId4" Type="http://schemas.openxmlformats.org/officeDocument/2006/relationships/image" Target="../media/image3.jpg"/><Relationship Id="rId9" Type="http://schemas.openxmlformats.org/officeDocument/2006/relationships/image" Target="../media/image9.jpg"/><Relationship Id="rId14" Type="http://schemas.openxmlformats.org/officeDocument/2006/relationships/image" Target="../media/image16.jp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5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3.jpg"/><Relationship Id="rId17" Type="http://schemas.openxmlformats.org/officeDocument/2006/relationships/image" Target="../media/image19.jpg"/><Relationship Id="rId2" Type="http://schemas.openxmlformats.org/officeDocument/2006/relationships/image" Target="../media/image1.jpg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1.jpg"/><Relationship Id="rId5" Type="http://schemas.openxmlformats.org/officeDocument/2006/relationships/image" Target="../media/image4.jpg"/><Relationship Id="rId15" Type="http://schemas.openxmlformats.org/officeDocument/2006/relationships/image" Target="../media/image17.jpg"/><Relationship Id="rId10" Type="http://schemas.openxmlformats.org/officeDocument/2006/relationships/image" Target="../media/image10.jpg"/><Relationship Id="rId4" Type="http://schemas.openxmlformats.org/officeDocument/2006/relationships/image" Target="../media/image3.jpg"/><Relationship Id="rId9" Type="http://schemas.openxmlformats.org/officeDocument/2006/relationships/image" Target="../media/image9.jpg"/><Relationship Id="rId14" Type="http://schemas.openxmlformats.org/officeDocument/2006/relationships/image" Target="../media/image16.jp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4.jpg"/><Relationship Id="rId18" Type="http://schemas.openxmlformats.org/officeDocument/2006/relationships/image" Target="../media/image20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2.jpg"/><Relationship Id="rId17" Type="http://schemas.openxmlformats.org/officeDocument/2006/relationships/image" Target="../media/image19.jpg"/><Relationship Id="rId2" Type="http://schemas.openxmlformats.org/officeDocument/2006/relationships/image" Target="../media/image1.jpg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1.jpg"/><Relationship Id="rId5" Type="http://schemas.openxmlformats.org/officeDocument/2006/relationships/image" Target="../media/image4.jpg"/><Relationship Id="rId15" Type="http://schemas.openxmlformats.org/officeDocument/2006/relationships/image" Target="../media/image17.jpg"/><Relationship Id="rId10" Type="http://schemas.openxmlformats.org/officeDocument/2006/relationships/image" Target="../media/image10.jpg"/><Relationship Id="rId4" Type="http://schemas.openxmlformats.org/officeDocument/2006/relationships/image" Target="../media/image3.jpg"/><Relationship Id="rId9" Type="http://schemas.openxmlformats.org/officeDocument/2006/relationships/image" Target="../media/image9.jpg"/><Relationship Id="rId14" Type="http://schemas.openxmlformats.org/officeDocument/2006/relationships/image" Target="../media/image16.jp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5.jpg"/><Relationship Id="rId18" Type="http://schemas.openxmlformats.org/officeDocument/2006/relationships/image" Target="../media/image20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3.jpg"/><Relationship Id="rId17" Type="http://schemas.openxmlformats.org/officeDocument/2006/relationships/image" Target="../media/image19.jpg"/><Relationship Id="rId2" Type="http://schemas.openxmlformats.org/officeDocument/2006/relationships/image" Target="../media/image1.jpg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2.jpg"/><Relationship Id="rId5" Type="http://schemas.openxmlformats.org/officeDocument/2006/relationships/image" Target="../media/image4.jpg"/><Relationship Id="rId15" Type="http://schemas.openxmlformats.org/officeDocument/2006/relationships/image" Target="../media/image17.jpg"/><Relationship Id="rId10" Type="http://schemas.openxmlformats.org/officeDocument/2006/relationships/image" Target="../media/image9.jpg"/><Relationship Id="rId19" Type="http://schemas.openxmlformats.org/officeDocument/2006/relationships/image" Target="../media/image21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6.jp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18" Type="http://schemas.openxmlformats.org/officeDocument/2006/relationships/image" Target="../media/image20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8.jpg"/><Relationship Id="rId2" Type="http://schemas.openxmlformats.org/officeDocument/2006/relationships/image" Target="../media/image1.jpg"/><Relationship Id="rId16" Type="http://schemas.openxmlformats.org/officeDocument/2006/relationships/image" Target="../media/image16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1.jpg"/><Relationship Id="rId5" Type="http://schemas.openxmlformats.org/officeDocument/2006/relationships/image" Target="../media/image4.jpg"/><Relationship Id="rId15" Type="http://schemas.openxmlformats.org/officeDocument/2006/relationships/image" Target="../media/image15.jpg"/><Relationship Id="rId10" Type="http://schemas.openxmlformats.org/officeDocument/2006/relationships/image" Target="../media/image10.jpg"/><Relationship Id="rId19" Type="http://schemas.openxmlformats.org/officeDocument/2006/relationships/image" Target="../media/image21.jpg"/><Relationship Id="rId4" Type="http://schemas.openxmlformats.org/officeDocument/2006/relationships/image" Target="../media/image3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3.jpg"/><Relationship Id="rId18" Type="http://schemas.openxmlformats.org/officeDocument/2006/relationships/image" Target="../media/image20.jpg"/><Relationship Id="rId3" Type="http://schemas.openxmlformats.org/officeDocument/2006/relationships/image" Target="../media/image2.jpg"/><Relationship Id="rId21" Type="http://schemas.openxmlformats.org/officeDocument/2006/relationships/image" Target="../media/image23.jpg"/><Relationship Id="rId7" Type="http://schemas.openxmlformats.org/officeDocument/2006/relationships/image" Target="../media/image6.jpg"/><Relationship Id="rId12" Type="http://schemas.openxmlformats.org/officeDocument/2006/relationships/image" Target="../media/image12.jpg"/><Relationship Id="rId17" Type="http://schemas.openxmlformats.org/officeDocument/2006/relationships/image" Target="../media/image19.jpg"/><Relationship Id="rId2" Type="http://schemas.openxmlformats.org/officeDocument/2006/relationships/image" Target="../media/image1.jpg"/><Relationship Id="rId16" Type="http://schemas.openxmlformats.org/officeDocument/2006/relationships/image" Target="../media/image17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6.jpg"/><Relationship Id="rId10" Type="http://schemas.openxmlformats.org/officeDocument/2006/relationships/image" Target="../media/image9.jpg"/><Relationship Id="rId19" Type="http://schemas.openxmlformats.org/officeDocument/2006/relationships/image" Target="../media/image21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5.jp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18" Type="http://schemas.openxmlformats.org/officeDocument/2006/relationships/image" Target="../media/image18.jpg"/><Relationship Id="rId3" Type="http://schemas.openxmlformats.org/officeDocument/2006/relationships/image" Target="../media/image2.jpg"/><Relationship Id="rId21" Type="http://schemas.openxmlformats.org/officeDocument/2006/relationships/image" Target="../media/image21.jpg"/><Relationship Id="rId7" Type="http://schemas.openxmlformats.org/officeDocument/2006/relationships/image" Target="../media/image6.jpg"/><Relationship Id="rId12" Type="http://schemas.openxmlformats.org/officeDocument/2006/relationships/image" Target="../media/image12.jpg"/><Relationship Id="rId17" Type="http://schemas.openxmlformats.org/officeDocument/2006/relationships/image" Target="../media/image17.jpg"/><Relationship Id="rId2" Type="http://schemas.openxmlformats.org/officeDocument/2006/relationships/image" Target="../media/image1.jpg"/><Relationship Id="rId16" Type="http://schemas.openxmlformats.org/officeDocument/2006/relationships/image" Target="../media/image16.jpg"/><Relationship Id="rId20" Type="http://schemas.openxmlformats.org/officeDocument/2006/relationships/image" Target="../media/image2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1.jpg"/><Relationship Id="rId5" Type="http://schemas.openxmlformats.org/officeDocument/2006/relationships/image" Target="../media/image4.jpg"/><Relationship Id="rId15" Type="http://schemas.openxmlformats.org/officeDocument/2006/relationships/image" Target="../media/image15.jpg"/><Relationship Id="rId10" Type="http://schemas.openxmlformats.org/officeDocument/2006/relationships/image" Target="../media/image10.jpg"/><Relationship Id="rId19" Type="http://schemas.openxmlformats.org/officeDocument/2006/relationships/image" Target="../media/image19.jpg"/><Relationship Id="rId4" Type="http://schemas.openxmlformats.org/officeDocument/2006/relationships/image" Target="../media/image3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Relationship Id="rId22" Type="http://schemas.openxmlformats.org/officeDocument/2006/relationships/image" Target="../media/image22.jp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7.jpg"/><Relationship Id="rId18" Type="http://schemas.openxmlformats.org/officeDocument/2006/relationships/image" Target="../media/image22.jpg"/><Relationship Id="rId3" Type="http://schemas.openxmlformats.org/officeDocument/2006/relationships/image" Target="../media/image3.jpg"/><Relationship Id="rId21" Type="http://schemas.openxmlformats.org/officeDocument/2006/relationships/image" Target="../media/image25.jpg"/><Relationship Id="rId7" Type="http://schemas.openxmlformats.org/officeDocument/2006/relationships/image" Target="../media/image8.jpg"/><Relationship Id="rId12" Type="http://schemas.openxmlformats.org/officeDocument/2006/relationships/image" Target="../media/image14.jpg"/><Relationship Id="rId17" Type="http://schemas.openxmlformats.org/officeDocument/2006/relationships/image" Target="../media/image21.jpg"/><Relationship Id="rId2" Type="http://schemas.openxmlformats.org/officeDocument/2006/relationships/image" Target="../media/image2.jpg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11" Type="http://schemas.openxmlformats.org/officeDocument/2006/relationships/image" Target="../media/image13.jpg"/><Relationship Id="rId5" Type="http://schemas.openxmlformats.org/officeDocument/2006/relationships/image" Target="../media/image6.jpg"/><Relationship Id="rId15" Type="http://schemas.openxmlformats.org/officeDocument/2006/relationships/image" Target="../media/image19.jpg"/><Relationship Id="rId10" Type="http://schemas.openxmlformats.org/officeDocument/2006/relationships/image" Target="../media/image12.jpg"/><Relationship Id="rId19" Type="http://schemas.openxmlformats.org/officeDocument/2006/relationships/image" Target="../media/image23.jpg"/><Relationship Id="rId4" Type="http://schemas.openxmlformats.org/officeDocument/2006/relationships/image" Target="../media/image5.jpg"/><Relationship Id="rId9" Type="http://schemas.openxmlformats.org/officeDocument/2006/relationships/image" Target="../media/image10.jpg"/><Relationship Id="rId14" Type="http://schemas.openxmlformats.org/officeDocument/2006/relationships/image" Target="../media/image18.jp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4.jpg"/><Relationship Id="rId18" Type="http://schemas.openxmlformats.org/officeDocument/2006/relationships/image" Target="../media/image20.jpg"/><Relationship Id="rId3" Type="http://schemas.openxmlformats.org/officeDocument/2006/relationships/image" Target="../media/image2.jpg"/><Relationship Id="rId21" Type="http://schemas.openxmlformats.org/officeDocument/2006/relationships/image" Target="../media/image24.jpg"/><Relationship Id="rId7" Type="http://schemas.openxmlformats.org/officeDocument/2006/relationships/image" Target="../media/image6.jpg"/><Relationship Id="rId12" Type="http://schemas.openxmlformats.org/officeDocument/2006/relationships/image" Target="../media/image13.jpg"/><Relationship Id="rId17" Type="http://schemas.openxmlformats.org/officeDocument/2006/relationships/image" Target="../media/image18.jpg"/><Relationship Id="rId2" Type="http://schemas.openxmlformats.org/officeDocument/2006/relationships/image" Target="../media/image1.jpg"/><Relationship Id="rId16" Type="http://schemas.openxmlformats.org/officeDocument/2006/relationships/image" Target="../media/image17.jpg"/><Relationship Id="rId20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1.jpg"/><Relationship Id="rId5" Type="http://schemas.openxmlformats.org/officeDocument/2006/relationships/image" Target="../media/image4.jpg"/><Relationship Id="rId15" Type="http://schemas.openxmlformats.org/officeDocument/2006/relationships/image" Target="../media/image16.jpg"/><Relationship Id="rId23" Type="http://schemas.openxmlformats.org/officeDocument/2006/relationships/image" Target="../media/image26.jpg"/><Relationship Id="rId10" Type="http://schemas.openxmlformats.org/officeDocument/2006/relationships/image" Target="../media/image10.jpg"/><Relationship Id="rId19" Type="http://schemas.openxmlformats.org/officeDocument/2006/relationships/image" Target="../media/image21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5.jpg"/><Relationship Id="rId22" Type="http://schemas.openxmlformats.org/officeDocument/2006/relationships/image" Target="../media/image25.jp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6.jp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6.jp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4.jpg"/><Relationship Id="rId18" Type="http://schemas.openxmlformats.org/officeDocument/2006/relationships/image" Target="../media/image20.jpg"/><Relationship Id="rId3" Type="http://schemas.openxmlformats.org/officeDocument/2006/relationships/image" Target="../media/image2.jpg"/><Relationship Id="rId21" Type="http://schemas.openxmlformats.org/officeDocument/2006/relationships/image" Target="../media/image24.jpg"/><Relationship Id="rId7" Type="http://schemas.openxmlformats.org/officeDocument/2006/relationships/image" Target="../media/image6.jpg"/><Relationship Id="rId12" Type="http://schemas.openxmlformats.org/officeDocument/2006/relationships/image" Target="../media/image13.jpg"/><Relationship Id="rId17" Type="http://schemas.openxmlformats.org/officeDocument/2006/relationships/image" Target="../media/image18.jpg"/><Relationship Id="rId2" Type="http://schemas.openxmlformats.org/officeDocument/2006/relationships/image" Target="../media/image1.jpg"/><Relationship Id="rId16" Type="http://schemas.openxmlformats.org/officeDocument/2006/relationships/image" Target="../media/image17.jpg"/><Relationship Id="rId20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2.jpg"/><Relationship Id="rId24" Type="http://schemas.openxmlformats.org/officeDocument/2006/relationships/image" Target="../media/image27.jpg"/><Relationship Id="rId5" Type="http://schemas.openxmlformats.org/officeDocument/2006/relationships/image" Target="../media/image4.jpg"/><Relationship Id="rId15" Type="http://schemas.openxmlformats.org/officeDocument/2006/relationships/image" Target="../media/image16.jpg"/><Relationship Id="rId23" Type="http://schemas.openxmlformats.org/officeDocument/2006/relationships/image" Target="../media/image26.jpg"/><Relationship Id="rId10" Type="http://schemas.openxmlformats.org/officeDocument/2006/relationships/image" Target="../media/image11.jpg"/><Relationship Id="rId19" Type="http://schemas.openxmlformats.org/officeDocument/2006/relationships/image" Target="../media/image22.jpg"/><Relationship Id="rId4" Type="http://schemas.openxmlformats.org/officeDocument/2006/relationships/image" Target="../media/image3.jpg"/><Relationship Id="rId9" Type="http://schemas.openxmlformats.org/officeDocument/2006/relationships/image" Target="../media/image9.jpg"/><Relationship Id="rId14" Type="http://schemas.openxmlformats.org/officeDocument/2006/relationships/image" Target="../media/image15.jpg"/><Relationship Id="rId22" Type="http://schemas.openxmlformats.org/officeDocument/2006/relationships/image" Target="../media/image2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" y="8683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525" y="3603625"/>
            <a:ext cx="4933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36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25" y="29892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733925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325" y="4724400"/>
            <a:ext cx="4933950" cy="10572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5" y="1058862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25" y="2989262"/>
            <a:ext cx="49339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1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10588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3897313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3887788"/>
            <a:ext cx="4933950" cy="10572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5" y="1058862"/>
            <a:ext cx="4933950" cy="104775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2740025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2744787"/>
            <a:ext cx="4933950" cy="103822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25" y="5259387"/>
            <a:ext cx="49339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08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3897313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3887788"/>
            <a:ext cx="4933950" cy="105727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725" y="530225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0" y="1995487"/>
            <a:ext cx="4933950" cy="103822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20687"/>
            <a:ext cx="49339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27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10588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3897313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3887788"/>
            <a:ext cx="4933950" cy="10572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5" y="1058862"/>
            <a:ext cx="4933950" cy="104775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2740025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2744787"/>
            <a:ext cx="4933950" cy="103822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" y="5183187"/>
            <a:ext cx="4933950" cy="103822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5126036"/>
            <a:ext cx="49339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5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10588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2663825"/>
            <a:ext cx="4933950" cy="104775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4302124"/>
            <a:ext cx="4933950" cy="104775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2663825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954088"/>
            <a:ext cx="4933950" cy="103822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525" y="4259263"/>
            <a:ext cx="49339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86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487363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3897313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3887788"/>
            <a:ext cx="4933950" cy="10572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70694"/>
            <a:ext cx="4933950" cy="104775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2740025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2744787"/>
            <a:ext cx="4933950" cy="103822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" y="5183187"/>
            <a:ext cx="4933950" cy="103822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5126036"/>
            <a:ext cx="4933950" cy="1038225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5" y="1596631"/>
            <a:ext cx="4933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60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487363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2192338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450" y="3707809"/>
            <a:ext cx="4933950" cy="10572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70694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25" y="5450681"/>
            <a:ext cx="4933950" cy="103822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25" y="2033587"/>
            <a:ext cx="4933950" cy="1038225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475" y="5343131"/>
            <a:ext cx="4933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021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487363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3897313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3887788"/>
            <a:ext cx="4933950" cy="10572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70694"/>
            <a:ext cx="4933950" cy="104775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2740025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2744787"/>
            <a:ext cx="4933950" cy="103822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" y="5183187"/>
            <a:ext cx="4933950" cy="103822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5126036"/>
            <a:ext cx="4933950" cy="1038225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1541067"/>
            <a:ext cx="4933950" cy="104775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1620837"/>
            <a:ext cx="48958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63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487363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3897313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3887788"/>
            <a:ext cx="4933950" cy="105727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2740025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2744787"/>
            <a:ext cx="4933950" cy="103822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5126036"/>
            <a:ext cx="4933950" cy="1038225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1541067"/>
            <a:ext cx="4933950" cy="104775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1620837"/>
            <a:ext cx="48958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99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3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75" y="1250949"/>
            <a:ext cx="4933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40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46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27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02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48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83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4364496"/>
            <a:ext cx="3306763" cy="71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38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4364496"/>
            <a:ext cx="3306763" cy="71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99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436449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4302827"/>
            <a:ext cx="3197225" cy="69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468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436449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4302827"/>
            <a:ext cx="3197225" cy="69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56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436449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4302827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5339481"/>
            <a:ext cx="3221038" cy="69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2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10588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525" y="3603625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2303462"/>
            <a:ext cx="49339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70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436449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4302827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5339481"/>
            <a:ext cx="3221038" cy="69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26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436449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4302827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5339481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5302149"/>
            <a:ext cx="3141663" cy="67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605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436449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4302827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5339481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5302149"/>
            <a:ext cx="3141663" cy="67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39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4453348"/>
            <a:ext cx="3339307" cy="71090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436449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4302827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5339481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5302149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5210743"/>
            <a:ext cx="3279775" cy="72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70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492296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" y="3557588"/>
            <a:ext cx="3216275" cy="67678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12" y="2492296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3426843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8" y="3422329"/>
            <a:ext cx="3365501" cy="73105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4302827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7" y="5339481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8" y="5302149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5210743"/>
            <a:ext cx="3279775" cy="72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609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166495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3134601"/>
            <a:ext cx="2857503" cy="6012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098571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50" y="3062420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2925038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8" y="4009043"/>
            <a:ext cx="3008711" cy="640526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004451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3820684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4904803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870855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410" y="4675723"/>
            <a:ext cx="3279775" cy="720264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30" y="5715196"/>
            <a:ext cx="2959100" cy="64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495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166495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098571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50" y="3062420"/>
            <a:ext cx="3262311" cy="69587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8" y="4009043"/>
            <a:ext cx="3008711" cy="64052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3820684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4904803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870855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410" y="4675723"/>
            <a:ext cx="3279775" cy="720264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30" y="5715196"/>
            <a:ext cx="2959100" cy="64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38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166495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3134601"/>
            <a:ext cx="2857503" cy="6012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098571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50" y="3062420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2925038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8" y="4009043"/>
            <a:ext cx="3008711" cy="640526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004451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3820684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4904803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870855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410" y="4675723"/>
            <a:ext cx="3279775" cy="720264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30" y="5715196"/>
            <a:ext cx="2959100" cy="647303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50" y="5675915"/>
            <a:ext cx="3006725" cy="63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94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166495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3134601"/>
            <a:ext cx="2857503" cy="60128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50" y="3062420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2925038"/>
            <a:ext cx="3365501" cy="7310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004451"/>
            <a:ext cx="3306763" cy="71549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4904803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870855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410" y="4675723"/>
            <a:ext cx="3279775" cy="720264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30" y="5715196"/>
            <a:ext cx="2959100" cy="647303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50" y="5675915"/>
            <a:ext cx="3006725" cy="63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088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166495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3134601"/>
            <a:ext cx="2857503" cy="6012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098571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48" y="1145273"/>
            <a:ext cx="3698876" cy="79158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50" y="3062420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2925038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8" y="4009043"/>
            <a:ext cx="3008711" cy="640526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004451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3820684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4904803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870855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410" y="4675723"/>
            <a:ext cx="3279775" cy="720264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30" y="5715196"/>
            <a:ext cx="2959100" cy="647303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50" y="5675915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5560575"/>
            <a:ext cx="3125788" cy="67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3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300162"/>
            <a:ext cx="4933950" cy="1057275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25" y="3675062"/>
            <a:ext cx="49339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104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233363"/>
            <a:ext cx="3940175" cy="84432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166495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415764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7" y="233363"/>
            <a:ext cx="3800475" cy="8070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379649"/>
            <a:ext cx="3419475" cy="7261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278538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3134601"/>
            <a:ext cx="2857503" cy="6012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098571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08161"/>
            <a:ext cx="3127375" cy="66411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4" y="2925038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8" y="4009043"/>
            <a:ext cx="3008711" cy="64052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3820684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4904803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47" y="4870855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410" y="4675723"/>
            <a:ext cx="3279775" cy="720264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30" y="5715196"/>
            <a:ext cx="2959100" cy="647303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50" y="5675915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5560575"/>
            <a:ext cx="3125788" cy="67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747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33364"/>
            <a:ext cx="3732214" cy="79976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543" y="1960624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944655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33364"/>
            <a:ext cx="3527426" cy="74906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1205324"/>
            <a:ext cx="2930524" cy="62231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107717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7" y="2704947"/>
            <a:ext cx="2857503" cy="6012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1986100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1145273"/>
            <a:ext cx="3435347" cy="73519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49" y="2795638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2863433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9" y="3480740"/>
            <a:ext cx="3008711" cy="640526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13" y="362371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3700921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" y="4268252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22" y="4454469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4497802"/>
            <a:ext cx="3021009" cy="6634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7" y="5144425"/>
            <a:ext cx="2959100" cy="647303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01" y="5330357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5306297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5947757"/>
            <a:ext cx="2986088" cy="64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654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33364"/>
            <a:ext cx="3732214" cy="79976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543" y="1960624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944655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33364"/>
            <a:ext cx="3527426" cy="74906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1205324"/>
            <a:ext cx="2930524" cy="62231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7" y="2704947"/>
            <a:ext cx="2857503" cy="6012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1986100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1145273"/>
            <a:ext cx="3435347" cy="73519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49" y="2795638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2863433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9" y="3480740"/>
            <a:ext cx="3008711" cy="640526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13" y="362371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3700921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" y="4268252"/>
            <a:ext cx="3221038" cy="693374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4497802"/>
            <a:ext cx="3021009" cy="66343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01" y="5330357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5306297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5947757"/>
            <a:ext cx="2986088" cy="64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770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33364"/>
            <a:ext cx="3732214" cy="79976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543" y="1960624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944655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33364"/>
            <a:ext cx="3527426" cy="74906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1205324"/>
            <a:ext cx="2930524" cy="62231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107717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7" y="2704947"/>
            <a:ext cx="2857503" cy="6012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1986100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1145273"/>
            <a:ext cx="3435347" cy="73519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49" y="2795638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2863433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9" y="3480740"/>
            <a:ext cx="3008711" cy="640526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13" y="362371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3700921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" y="4268252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22" y="4454469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4497802"/>
            <a:ext cx="3021009" cy="6634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7" y="5144425"/>
            <a:ext cx="2959100" cy="647303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01" y="5330357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5306297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5947757"/>
            <a:ext cx="2986088" cy="6494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851" y="6125387"/>
            <a:ext cx="2962275" cy="63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552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33364"/>
            <a:ext cx="3732214" cy="79976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543" y="1960624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944655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33364"/>
            <a:ext cx="3527426" cy="74906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1205324"/>
            <a:ext cx="2930524" cy="62231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107717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7" y="2704947"/>
            <a:ext cx="2857503" cy="6012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1986100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1145273"/>
            <a:ext cx="3435347" cy="735191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2863433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9" y="3480740"/>
            <a:ext cx="3008711" cy="64052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3700921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" y="4268252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22" y="4454469"/>
            <a:ext cx="3141663" cy="679775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7" y="5144425"/>
            <a:ext cx="2959100" cy="647303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01" y="5330357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5306297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5947757"/>
            <a:ext cx="2986088" cy="6494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851" y="6125387"/>
            <a:ext cx="2962275" cy="63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979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33364"/>
            <a:ext cx="3732214" cy="79976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543" y="1960624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944655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33364"/>
            <a:ext cx="3527426" cy="74906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1205324"/>
            <a:ext cx="2930524" cy="62231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107717"/>
            <a:ext cx="3254375" cy="6848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7" y="2704947"/>
            <a:ext cx="2857503" cy="6012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1986100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1145273"/>
            <a:ext cx="3435347" cy="73519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49" y="2795638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2863433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9" y="3480740"/>
            <a:ext cx="3008711" cy="640526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13" y="362371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3700921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" y="4268252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22" y="4454469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4497802"/>
            <a:ext cx="3021009" cy="6634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7" y="5144425"/>
            <a:ext cx="2959100" cy="647303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01" y="5330357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5306297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5947757"/>
            <a:ext cx="2986088" cy="6494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851" y="6125387"/>
            <a:ext cx="2962275" cy="634773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6084351"/>
            <a:ext cx="2938463" cy="6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421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60" y="233364"/>
            <a:ext cx="3732214" cy="79976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543" y="1960624"/>
            <a:ext cx="3262312" cy="692769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944655"/>
            <a:ext cx="2733675" cy="5857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233364"/>
            <a:ext cx="3527426" cy="74906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6" y="1205324"/>
            <a:ext cx="2930524" cy="62231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6" y="1107717"/>
            <a:ext cx="3254375" cy="68480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1986100"/>
            <a:ext cx="3487879" cy="7339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3127375" cy="66411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1145273"/>
            <a:ext cx="3435347" cy="73519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49" y="2795638"/>
            <a:ext cx="3262311" cy="69587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44" y="2863433"/>
            <a:ext cx="3365501" cy="73105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9" y="3480740"/>
            <a:ext cx="3008711" cy="640526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13" y="3623716"/>
            <a:ext cx="3306763" cy="71549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76" y="3700921"/>
            <a:ext cx="3197225" cy="6904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" y="4268252"/>
            <a:ext cx="3221038" cy="69337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22" y="4454469"/>
            <a:ext cx="3141663" cy="6797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4497802"/>
            <a:ext cx="3021009" cy="6634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7" y="5144425"/>
            <a:ext cx="2959100" cy="647303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01" y="5330357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889" y="5306297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5947757"/>
            <a:ext cx="2986088" cy="64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38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54" y="279578"/>
            <a:ext cx="2962274" cy="63477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69" y="1030944"/>
            <a:ext cx="2382555" cy="505948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606146"/>
            <a:ext cx="2418558" cy="51826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69" y="288811"/>
            <a:ext cx="2753478" cy="58471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1" y="936625"/>
            <a:ext cx="2418081" cy="51349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288811"/>
            <a:ext cx="2670879" cy="56201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2262778"/>
            <a:ext cx="2203453" cy="46366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1009151"/>
            <a:ext cx="2769395" cy="58274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2492375" cy="52926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241" y="999228"/>
            <a:ext cx="2769395" cy="592672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182" y="1700660"/>
            <a:ext cx="2635251" cy="56211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76" y="1720448"/>
            <a:ext cx="2647017" cy="57498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72806"/>
            <a:ext cx="2543733" cy="54153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2383853"/>
            <a:ext cx="2656287" cy="5747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494" y="1757143"/>
            <a:ext cx="2531273" cy="546637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8" y="3570372"/>
            <a:ext cx="2471940" cy="532120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7" y="2449926"/>
            <a:ext cx="2555878" cy="55302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981" y="2476053"/>
            <a:ext cx="2280298" cy="500771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212679"/>
            <a:ext cx="2606835" cy="570245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75" y="3838190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3109098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900828"/>
            <a:ext cx="2620928" cy="569989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51" y="3931050"/>
            <a:ext cx="2962275" cy="634773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18" y="3149097"/>
            <a:ext cx="2938463" cy="635808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26" y="4853720"/>
            <a:ext cx="3105192" cy="67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710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69" y="1030944"/>
            <a:ext cx="2382555" cy="505948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606146"/>
            <a:ext cx="2418558" cy="51826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1" y="936625"/>
            <a:ext cx="2418081" cy="51349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288811"/>
            <a:ext cx="2670879" cy="56201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2262778"/>
            <a:ext cx="2203453" cy="46366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1009151"/>
            <a:ext cx="2769395" cy="58274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2492375" cy="52926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241" y="999228"/>
            <a:ext cx="2769395" cy="59267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76" y="1720448"/>
            <a:ext cx="2647017" cy="57498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72806"/>
            <a:ext cx="2543733" cy="54153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2383853"/>
            <a:ext cx="2656287" cy="574752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7" y="2449926"/>
            <a:ext cx="2555878" cy="55302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981" y="2476053"/>
            <a:ext cx="2280298" cy="500771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212679"/>
            <a:ext cx="2606835" cy="570245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75" y="3838190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3109098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900828"/>
            <a:ext cx="2620928" cy="569989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51" y="3931050"/>
            <a:ext cx="2962275" cy="634773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18" y="3149097"/>
            <a:ext cx="2938463" cy="635808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26" y="4853720"/>
            <a:ext cx="3105192" cy="67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138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54" y="279578"/>
            <a:ext cx="2962274" cy="63477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69" y="1030944"/>
            <a:ext cx="2382555" cy="505948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606146"/>
            <a:ext cx="2418558" cy="51826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69" y="288811"/>
            <a:ext cx="2753478" cy="58471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1" y="936625"/>
            <a:ext cx="2418081" cy="51349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288811"/>
            <a:ext cx="2670879" cy="56201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2262778"/>
            <a:ext cx="2203453" cy="46366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1009151"/>
            <a:ext cx="2769395" cy="58274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2492375" cy="52926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241" y="999228"/>
            <a:ext cx="2769395" cy="592672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182" y="1700660"/>
            <a:ext cx="2635251" cy="56211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76" y="1720448"/>
            <a:ext cx="2647017" cy="57498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72806"/>
            <a:ext cx="2543733" cy="54153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2383853"/>
            <a:ext cx="2656287" cy="5747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494" y="1757143"/>
            <a:ext cx="2531273" cy="546637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8" y="3570372"/>
            <a:ext cx="2471940" cy="532120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7" y="2449926"/>
            <a:ext cx="2555878" cy="55302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981" y="2476053"/>
            <a:ext cx="2280298" cy="500771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212679"/>
            <a:ext cx="2606835" cy="570245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75" y="3838190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3109098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900828"/>
            <a:ext cx="2620928" cy="569989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51" y="3931050"/>
            <a:ext cx="2962275" cy="634773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18" y="3149097"/>
            <a:ext cx="2938463" cy="635808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26" y="4853720"/>
            <a:ext cx="3105192" cy="679261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362" y="4739131"/>
            <a:ext cx="3109955" cy="67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5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10588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733925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325" y="4724400"/>
            <a:ext cx="4933950" cy="10572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5" y="1058862"/>
            <a:ext cx="4933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210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54" y="279578"/>
            <a:ext cx="2962274" cy="63477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69" y="1030944"/>
            <a:ext cx="2382555" cy="505948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606146"/>
            <a:ext cx="2418558" cy="51826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69" y="288811"/>
            <a:ext cx="2753478" cy="58471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1" y="936625"/>
            <a:ext cx="2418081" cy="51349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288811"/>
            <a:ext cx="2670879" cy="56201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2262778"/>
            <a:ext cx="2203453" cy="46366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1009151"/>
            <a:ext cx="2769395" cy="58274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241" y="999228"/>
            <a:ext cx="2769395" cy="592672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182" y="1700660"/>
            <a:ext cx="2635251" cy="56211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72806"/>
            <a:ext cx="2543733" cy="54153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2383853"/>
            <a:ext cx="2656287" cy="5747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494" y="1757143"/>
            <a:ext cx="2531273" cy="546637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8" y="3570372"/>
            <a:ext cx="2471940" cy="532120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7" y="2449926"/>
            <a:ext cx="2555878" cy="55302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981" y="2476053"/>
            <a:ext cx="2280298" cy="500771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75" y="3838190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3109098"/>
            <a:ext cx="2949572" cy="641460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51" y="3931050"/>
            <a:ext cx="2962275" cy="634773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18" y="3149097"/>
            <a:ext cx="2938463" cy="635808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26" y="4853720"/>
            <a:ext cx="3105192" cy="679261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362" y="4739131"/>
            <a:ext cx="3109955" cy="67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744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54" y="279578"/>
            <a:ext cx="2962274" cy="63477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69" y="1030944"/>
            <a:ext cx="2382555" cy="505948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606146"/>
            <a:ext cx="2418558" cy="51826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69" y="288811"/>
            <a:ext cx="2753478" cy="58471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1" y="936625"/>
            <a:ext cx="2418081" cy="51349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288811"/>
            <a:ext cx="2670879" cy="56201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2262778"/>
            <a:ext cx="2203453" cy="46366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1009151"/>
            <a:ext cx="2769395" cy="58274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2492375" cy="52926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241" y="999228"/>
            <a:ext cx="2769395" cy="592672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182" y="1700660"/>
            <a:ext cx="2635251" cy="56211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76" y="1720448"/>
            <a:ext cx="2647017" cy="57498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72806"/>
            <a:ext cx="2543733" cy="54153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2383853"/>
            <a:ext cx="2656287" cy="5747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494" y="1757143"/>
            <a:ext cx="2531273" cy="546637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8" y="3570372"/>
            <a:ext cx="2471940" cy="532120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7" y="2449926"/>
            <a:ext cx="2555878" cy="55302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981" y="2476053"/>
            <a:ext cx="2280298" cy="500771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212679"/>
            <a:ext cx="2606835" cy="570245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75" y="3838190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3109098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900828"/>
            <a:ext cx="2620928" cy="569989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51" y="3931050"/>
            <a:ext cx="2962275" cy="634773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18" y="3149097"/>
            <a:ext cx="2938463" cy="635808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26" y="4853720"/>
            <a:ext cx="3105192" cy="679261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362" y="4739131"/>
            <a:ext cx="3109955" cy="672914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937" y="5801124"/>
            <a:ext cx="3102569" cy="67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516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54" y="279578"/>
            <a:ext cx="2962274" cy="63477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69" y="1030944"/>
            <a:ext cx="2382555" cy="505948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606146"/>
            <a:ext cx="2418558" cy="51826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69" y="288811"/>
            <a:ext cx="2753478" cy="58471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1" y="936625"/>
            <a:ext cx="2418081" cy="51349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288811"/>
            <a:ext cx="2670879" cy="56201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2262778"/>
            <a:ext cx="2203453" cy="46366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1009151"/>
            <a:ext cx="2769395" cy="58274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2492375" cy="52926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241" y="999228"/>
            <a:ext cx="2769395" cy="592672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182" y="1700660"/>
            <a:ext cx="2635251" cy="56211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76" y="1720448"/>
            <a:ext cx="2647017" cy="57498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72806"/>
            <a:ext cx="2543733" cy="54153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2383853"/>
            <a:ext cx="2656287" cy="5747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494" y="1757143"/>
            <a:ext cx="2531273" cy="546637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8" y="3570372"/>
            <a:ext cx="2471940" cy="532120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7" y="2449926"/>
            <a:ext cx="2555878" cy="55302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981" y="2476053"/>
            <a:ext cx="2280298" cy="500771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212679"/>
            <a:ext cx="2606835" cy="570245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75" y="3838190"/>
            <a:ext cx="3006725" cy="63761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3109098"/>
            <a:ext cx="2949572" cy="641460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900828"/>
            <a:ext cx="2620928" cy="569989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51" y="3931050"/>
            <a:ext cx="2962275" cy="634773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18" y="3149097"/>
            <a:ext cx="2938463" cy="635808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26" y="4853720"/>
            <a:ext cx="3105192" cy="679261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362" y="4739131"/>
            <a:ext cx="3109955" cy="672914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937" y="5801124"/>
            <a:ext cx="3102569" cy="67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966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54" y="279578"/>
            <a:ext cx="2962274" cy="63477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69" y="1030944"/>
            <a:ext cx="2382555" cy="505948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1606146"/>
            <a:ext cx="2418558" cy="51826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69" y="288811"/>
            <a:ext cx="2753478" cy="58471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1" y="936625"/>
            <a:ext cx="2418081" cy="51349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26" y="288811"/>
            <a:ext cx="2670879" cy="56201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2" y="2262778"/>
            <a:ext cx="2203453" cy="46366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8811"/>
            <a:ext cx="2492375" cy="529269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182" y="1700660"/>
            <a:ext cx="2635251" cy="56211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76" y="1720448"/>
            <a:ext cx="2647017" cy="57498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72806"/>
            <a:ext cx="2543733" cy="54153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54" y="2383853"/>
            <a:ext cx="2656287" cy="5747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494" y="1757143"/>
            <a:ext cx="2531273" cy="546637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8" y="3570372"/>
            <a:ext cx="2471940" cy="532120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7" y="2449926"/>
            <a:ext cx="2555878" cy="55302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981" y="2476053"/>
            <a:ext cx="2280298" cy="500771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75" y="3838190"/>
            <a:ext cx="3006725" cy="63761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0" y="4900828"/>
            <a:ext cx="2620928" cy="569989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51" y="3931050"/>
            <a:ext cx="2962275" cy="634773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18" y="3149097"/>
            <a:ext cx="2938463" cy="635808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26" y="4853720"/>
            <a:ext cx="3105192" cy="679261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362" y="4739131"/>
            <a:ext cx="3109955" cy="672914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937" y="5801124"/>
            <a:ext cx="3102569" cy="67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2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175" y="17446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733925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325" y="4724400"/>
            <a:ext cx="49339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6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10588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733925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325" y="4724400"/>
            <a:ext cx="4933950" cy="10572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5" y="1058862"/>
            <a:ext cx="4933950" cy="104775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5" y="2905125"/>
            <a:ext cx="4933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418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10588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733925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325" y="4724400"/>
            <a:ext cx="4933950" cy="105727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25" y="1058862"/>
            <a:ext cx="4933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05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1058862"/>
            <a:ext cx="4933950" cy="1057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4733925"/>
            <a:ext cx="4933950" cy="10477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325" y="4724400"/>
            <a:ext cx="4933950" cy="10572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5" y="1058862"/>
            <a:ext cx="4933950" cy="104775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2740025"/>
            <a:ext cx="4933950" cy="1047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5" y="2744787"/>
            <a:ext cx="49339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3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Bredbild</PresentationFormat>
  <Paragraphs>0</Paragraphs>
  <Slides>53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 Gustafsson</dc:creator>
  <cp:lastModifiedBy>Stefan Gustafsson</cp:lastModifiedBy>
  <cp:revision>3</cp:revision>
  <dcterms:created xsi:type="dcterms:W3CDTF">2016-03-14T05:11:10Z</dcterms:created>
  <dcterms:modified xsi:type="dcterms:W3CDTF">2016-03-14T05:25:55Z</dcterms:modified>
</cp:coreProperties>
</file>