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807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9512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89395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412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774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304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1331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1006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7849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1663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549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854A-FEFD-41DD-A372-100D9A99C526}" type="datetimeFigureOut">
              <a:rPr lang="sv-SE" smtClean="0"/>
              <a:t>2016-03-14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26928-56E8-4403-8727-400DFD4402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8485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2.jpg"/><Relationship Id="rId7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3.jpg"/><Relationship Id="rId9" Type="http://schemas.openxmlformats.org/officeDocument/2006/relationships/image" Target="../media/image10.jp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11.jpg"/><Relationship Id="rId4" Type="http://schemas.openxmlformats.org/officeDocument/2006/relationships/image" Target="../media/image3.jpg"/><Relationship Id="rId9" Type="http://schemas.openxmlformats.org/officeDocument/2006/relationships/image" Target="../media/image10.jp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2.jpg"/><Relationship Id="rId5" Type="http://schemas.openxmlformats.org/officeDocument/2006/relationships/image" Target="../media/image5.jpg"/><Relationship Id="rId10" Type="http://schemas.openxmlformats.org/officeDocument/2006/relationships/image" Target="../media/image10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12" Type="http://schemas.openxmlformats.org/officeDocument/2006/relationships/image" Target="../media/image1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2.jpg"/><Relationship Id="rId5" Type="http://schemas.openxmlformats.org/officeDocument/2006/relationships/image" Target="../media/image4.jpg"/><Relationship Id="rId10" Type="http://schemas.openxmlformats.org/officeDocument/2006/relationships/image" Target="../media/image11.jpg"/><Relationship Id="rId4" Type="http://schemas.openxmlformats.org/officeDocument/2006/relationships/image" Target="../media/image3.jpg"/><Relationship Id="rId9" Type="http://schemas.openxmlformats.org/officeDocument/2006/relationships/image" Target="../media/image10.jp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4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12" Type="http://schemas.openxmlformats.org/officeDocument/2006/relationships/image" Target="../media/image1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2.jpg"/><Relationship Id="rId5" Type="http://schemas.openxmlformats.org/officeDocument/2006/relationships/image" Target="../media/image5.jpg"/><Relationship Id="rId10" Type="http://schemas.openxmlformats.org/officeDocument/2006/relationships/image" Target="../media/image11.jpg"/><Relationship Id="rId4" Type="http://schemas.openxmlformats.org/officeDocument/2006/relationships/image" Target="../media/image4.jpg"/><Relationship Id="rId9" Type="http://schemas.openxmlformats.org/officeDocument/2006/relationships/image" Target="../media/image9.jp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5.jpg"/><Relationship Id="rId3" Type="http://schemas.openxmlformats.org/officeDocument/2006/relationships/image" Target="../media/image3.jpg"/><Relationship Id="rId7" Type="http://schemas.openxmlformats.org/officeDocument/2006/relationships/image" Target="../media/image8.jpg"/><Relationship Id="rId12" Type="http://schemas.openxmlformats.org/officeDocument/2006/relationships/image" Target="../media/image1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3.jpg"/><Relationship Id="rId5" Type="http://schemas.openxmlformats.org/officeDocument/2006/relationships/image" Target="../media/image5.jpg"/><Relationship Id="rId10" Type="http://schemas.openxmlformats.org/officeDocument/2006/relationships/image" Target="../media/image11.jpg"/><Relationship Id="rId4" Type="http://schemas.openxmlformats.org/officeDocument/2006/relationships/image" Target="../media/image4.jpg"/><Relationship Id="rId9" Type="http://schemas.openxmlformats.org/officeDocument/2006/relationships/image" Target="../media/image10.jp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5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2.jpg"/><Relationship Id="rId5" Type="http://schemas.openxmlformats.org/officeDocument/2006/relationships/image" Target="../media/image4.jpg"/><Relationship Id="rId10" Type="http://schemas.openxmlformats.org/officeDocument/2006/relationships/image" Target="../media/image11.jpg"/><Relationship Id="rId4" Type="http://schemas.openxmlformats.org/officeDocument/2006/relationships/image" Target="../media/image3.jpg"/><Relationship Id="rId9" Type="http://schemas.openxmlformats.org/officeDocument/2006/relationships/image" Target="../media/image10.jpg"/><Relationship Id="rId14" Type="http://schemas.openxmlformats.org/officeDocument/2006/relationships/image" Target="../media/image16.jp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5.jp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12" Type="http://schemas.openxmlformats.org/officeDocument/2006/relationships/image" Target="../media/image1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3.jpg"/><Relationship Id="rId5" Type="http://schemas.openxmlformats.org/officeDocument/2006/relationships/image" Target="../media/image5.jpg"/><Relationship Id="rId15" Type="http://schemas.openxmlformats.org/officeDocument/2006/relationships/image" Target="../media/image17.jpg"/><Relationship Id="rId10" Type="http://schemas.openxmlformats.org/officeDocument/2006/relationships/image" Target="../media/image12.jpg"/><Relationship Id="rId4" Type="http://schemas.openxmlformats.org/officeDocument/2006/relationships/image" Target="../media/image4.jpg"/><Relationship Id="rId9" Type="http://schemas.openxmlformats.org/officeDocument/2006/relationships/image" Target="../media/image9.jpg"/><Relationship Id="rId14" Type="http://schemas.openxmlformats.org/officeDocument/2006/relationships/image" Target="../media/image16.jp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5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12" Type="http://schemas.openxmlformats.org/officeDocument/2006/relationships/image" Target="../media/image12.jpg"/><Relationship Id="rId2" Type="http://schemas.openxmlformats.org/officeDocument/2006/relationships/image" Target="../media/image1.jpg"/><Relationship Id="rId16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jpg"/><Relationship Id="rId5" Type="http://schemas.openxmlformats.org/officeDocument/2006/relationships/image" Target="../media/image5.jpg"/><Relationship Id="rId15" Type="http://schemas.openxmlformats.org/officeDocument/2006/relationships/image" Target="../media/image17.jpg"/><Relationship Id="rId10" Type="http://schemas.openxmlformats.org/officeDocument/2006/relationships/image" Target="../media/image10.jpg"/><Relationship Id="rId4" Type="http://schemas.openxmlformats.org/officeDocument/2006/relationships/image" Target="../media/image3.jpg"/><Relationship Id="rId9" Type="http://schemas.openxmlformats.org/officeDocument/2006/relationships/image" Target="../media/image9.jpg"/><Relationship Id="rId14" Type="http://schemas.openxmlformats.org/officeDocument/2006/relationships/image" Target="../media/image16.jp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5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3.jpg"/><Relationship Id="rId17" Type="http://schemas.openxmlformats.org/officeDocument/2006/relationships/image" Target="../media/image19.jpg"/><Relationship Id="rId2" Type="http://schemas.openxmlformats.org/officeDocument/2006/relationships/image" Target="../media/image1.jpg"/><Relationship Id="rId16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1.jpg"/><Relationship Id="rId5" Type="http://schemas.openxmlformats.org/officeDocument/2006/relationships/image" Target="../media/image4.jpg"/><Relationship Id="rId15" Type="http://schemas.openxmlformats.org/officeDocument/2006/relationships/image" Target="../media/image17.jpg"/><Relationship Id="rId10" Type="http://schemas.openxmlformats.org/officeDocument/2006/relationships/image" Target="../media/image10.jpg"/><Relationship Id="rId4" Type="http://schemas.openxmlformats.org/officeDocument/2006/relationships/image" Target="../media/image3.jpg"/><Relationship Id="rId9" Type="http://schemas.openxmlformats.org/officeDocument/2006/relationships/image" Target="../media/image9.jpg"/><Relationship Id="rId14" Type="http://schemas.openxmlformats.org/officeDocument/2006/relationships/image" Target="../media/image16.jp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4.jpg"/><Relationship Id="rId18" Type="http://schemas.openxmlformats.org/officeDocument/2006/relationships/image" Target="../media/image20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2.jpg"/><Relationship Id="rId17" Type="http://schemas.openxmlformats.org/officeDocument/2006/relationships/image" Target="../media/image19.jpg"/><Relationship Id="rId2" Type="http://schemas.openxmlformats.org/officeDocument/2006/relationships/image" Target="../media/image1.jpg"/><Relationship Id="rId16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1.jpg"/><Relationship Id="rId5" Type="http://schemas.openxmlformats.org/officeDocument/2006/relationships/image" Target="../media/image4.jpg"/><Relationship Id="rId15" Type="http://schemas.openxmlformats.org/officeDocument/2006/relationships/image" Target="../media/image17.jpg"/><Relationship Id="rId10" Type="http://schemas.openxmlformats.org/officeDocument/2006/relationships/image" Target="../media/image10.jpg"/><Relationship Id="rId4" Type="http://schemas.openxmlformats.org/officeDocument/2006/relationships/image" Target="../media/image3.jpg"/><Relationship Id="rId9" Type="http://schemas.openxmlformats.org/officeDocument/2006/relationships/image" Target="../media/image9.jpg"/><Relationship Id="rId14" Type="http://schemas.openxmlformats.org/officeDocument/2006/relationships/image" Target="../media/image16.jp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5.jpg"/><Relationship Id="rId18" Type="http://schemas.openxmlformats.org/officeDocument/2006/relationships/image" Target="../media/image20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3.jpg"/><Relationship Id="rId17" Type="http://schemas.openxmlformats.org/officeDocument/2006/relationships/image" Target="../media/image19.jpg"/><Relationship Id="rId2" Type="http://schemas.openxmlformats.org/officeDocument/2006/relationships/image" Target="../media/image1.jpg"/><Relationship Id="rId16" Type="http://schemas.openxmlformats.org/officeDocument/2006/relationships/image" Target="../media/image1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2.jpg"/><Relationship Id="rId5" Type="http://schemas.openxmlformats.org/officeDocument/2006/relationships/image" Target="../media/image4.jpg"/><Relationship Id="rId15" Type="http://schemas.openxmlformats.org/officeDocument/2006/relationships/image" Target="../media/image17.jpg"/><Relationship Id="rId10" Type="http://schemas.openxmlformats.org/officeDocument/2006/relationships/image" Target="../media/image9.jpg"/><Relationship Id="rId19" Type="http://schemas.openxmlformats.org/officeDocument/2006/relationships/image" Target="../media/image21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6.jp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jpg"/><Relationship Id="rId18" Type="http://schemas.openxmlformats.org/officeDocument/2006/relationships/image" Target="../media/image20.jpg"/><Relationship Id="rId3" Type="http://schemas.openxmlformats.org/officeDocument/2006/relationships/image" Target="../media/image2.jpg"/><Relationship Id="rId7" Type="http://schemas.openxmlformats.org/officeDocument/2006/relationships/image" Target="../media/image7.jpg"/><Relationship Id="rId12" Type="http://schemas.openxmlformats.org/officeDocument/2006/relationships/image" Target="../media/image12.jpg"/><Relationship Id="rId17" Type="http://schemas.openxmlformats.org/officeDocument/2006/relationships/image" Target="../media/image18.jpg"/><Relationship Id="rId2" Type="http://schemas.openxmlformats.org/officeDocument/2006/relationships/image" Target="../media/image1.jpg"/><Relationship Id="rId16" Type="http://schemas.openxmlformats.org/officeDocument/2006/relationships/image" Target="../media/image16.jp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1.jpg"/><Relationship Id="rId5" Type="http://schemas.openxmlformats.org/officeDocument/2006/relationships/image" Target="../media/image4.jpg"/><Relationship Id="rId15" Type="http://schemas.openxmlformats.org/officeDocument/2006/relationships/image" Target="../media/image15.jpg"/><Relationship Id="rId10" Type="http://schemas.openxmlformats.org/officeDocument/2006/relationships/image" Target="../media/image10.jpg"/><Relationship Id="rId19" Type="http://schemas.openxmlformats.org/officeDocument/2006/relationships/image" Target="../media/image21.jpg"/><Relationship Id="rId4" Type="http://schemas.openxmlformats.org/officeDocument/2006/relationships/image" Target="../media/image3.jpg"/><Relationship Id="rId9" Type="http://schemas.openxmlformats.org/officeDocument/2006/relationships/image" Target="../media/image9.jpg"/><Relationship Id="rId14" Type="http://schemas.openxmlformats.org/officeDocument/2006/relationships/image" Target="../media/image14.jp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3.jpg"/><Relationship Id="rId18" Type="http://schemas.openxmlformats.org/officeDocument/2006/relationships/image" Target="../media/image20.jpg"/><Relationship Id="rId3" Type="http://schemas.openxmlformats.org/officeDocument/2006/relationships/image" Target="../media/image2.jpg"/><Relationship Id="rId21" Type="http://schemas.openxmlformats.org/officeDocument/2006/relationships/image" Target="../media/image23.jpg"/><Relationship Id="rId7" Type="http://schemas.openxmlformats.org/officeDocument/2006/relationships/image" Target="../media/image6.jpg"/><Relationship Id="rId12" Type="http://schemas.openxmlformats.org/officeDocument/2006/relationships/image" Target="../media/image12.jpg"/><Relationship Id="rId17" Type="http://schemas.openxmlformats.org/officeDocument/2006/relationships/image" Target="../media/image19.jpg"/><Relationship Id="rId2" Type="http://schemas.openxmlformats.org/officeDocument/2006/relationships/image" Target="../media/image1.jpg"/><Relationship Id="rId16" Type="http://schemas.openxmlformats.org/officeDocument/2006/relationships/image" Target="../media/image17.jpg"/><Relationship Id="rId20" Type="http://schemas.openxmlformats.org/officeDocument/2006/relationships/image" Target="../media/image2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6.jpg"/><Relationship Id="rId10" Type="http://schemas.openxmlformats.org/officeDocument/2006/relationships/image" Target="../media/image9.jpg"/><Relationship Id="rId19" Type="http://schemas.openxmlformats.org/officeDocument/2006/relationships/image" Target="../media/image21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5.jpg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13" Type="http://schemas.openxmlformats.org/officeDocument/2006/relationships/image" Target="../media/image13.jpg"/><Relationship Id="rId18" Type="http://schemas.openxmlformats.org/officeDocument/2006/relationships/image" Target="../media/image18.jpg"/><Relationship Id="rId3" Type="http://schemas.openxmlformats.org/officeDocument/2006/relationships/image" Target="../media/image2.jpg"/><Relationship Id="rId21" Type="http://schemas.openxmlformats.org/officeDocument/2006/relationships/image" Target="../media/image21.jpg"/><Relationship Id="rId7" Type="http://schemas.openxmlformats.org/officeDocument/2006/relationships/image" Target="../media/image6.jpg"/><Relationship Id="rId12" Type="http://schemas.openxmlformats.org/officeDocument/2006/relationships/image" Target="../media/image12.jpg"/><Relationship Id="rId17" Type="http://schemas.openxmlformats.org/officeDocument/2006/relationships/image" Target="../media/image17.jpg"/><Relationship Id="rId2" Type="http://schemas.openxmlformats.org/officeDocument/2006/relationships/image" Target="../media/image1.jpg"/><Relationship Id="rId16" Type="http://schemas.openxmlformats.org/officeDocument/2006/relationships/image" Target="../media/image16.jpg"/><Relationship Id="rId20" Type="http://schemas.openxmlformats.org/officeDocument/2006/relationships/image" Target="../media/image20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1.jpg"/><Relationship Id="rId5" Type="http://schemas.openxmlformats.org/officeDocument/2006/relationships/image" Target="../media/image4.jpg"/><Relationship Id="rId15" Type="http://schemas.openxmlformats.org/officeDocument/2006/relationships/image" Target="../media/image15.jpg"/><Relationship Id="rId10" Type="http://schemas.openxmlformats.org/officeDocument/2006/relationships/image" Target="../media/image10.jpg"/><Relationship Id="rId19" Type="http://schemas.openxmlformats.org/officeDocument/2006/relationships/image" Target="../media/image19.jpg"/><Relationship Id="rId4" Type="http://schemas.openxmlformats.org/officeDocument/2006/relationships/image" Target="../media/image3.jpg"/><Relationship Id="rId9" Type="http://schemas.openxmlformats.org/officeDocument/2006/relationships/image" Target="../media/image9.jpg"/><Relationship Id="rId14" Type="http://schemas.openxmlformats.org/officeDocument/2006/relationships/image" Target="../media/image14.jpg"/><Relationship Id="rId22" Type="http://schemas.openxmlformats.org/officeDocument/2006/relationships/image" Target="../media/image22.jpg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5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openxmlformats.org/officeDocument/2006/relationships/image" Target="../media/image17.jpg"/><Relationship Id="rId18" Type="http://schemas.openxmlformats.org/officeDocument/2006/relationships/image" Target="../media/image22.jpg"/><Relationship Id="rId3" Type="http://schemas.openxmlformats.org/officeDocument/2006/relationships/image" Target="../media/image3.jpg"/><Relationship Id="rId21" Type="http://schemas.openxmlformats.org/officeDocument/2006/relationships/image" Target="../media/image25.jpg"/><Relationship Id="rId7" Type="http://schemas.openxmlformats.org/officeDocument/2006/relationships/image" Target="../media/image8.jpg"/><Relationship Id="rId12" Type="http://schemas.openxmlformats.org/officeDocument/2006/relationships/image" Target="../media/image14.jpg"/><Relationship Id="rId17" Type="http://schemas.openxmlformats.org/officeDocument/2006/relationships/image" Target="../media/image21.jpg"/><Relationship Id="rId2" Type="http://schemas.openxmlformats.org/officeDocument/2006/relationships/image" Target="../media/image2.jpg"/><Relationship Id="rId16" Type="http://schemas.openxmlformats.org/officeDocument/2006/relationships/image" Target="../media/image20.jpg"/><Relationship Id="rId20" Type="http://schemas.openxmlformats.org/officeDocument/2006/relationships/image" Target="../media/image2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11" Type="http://schemas.openxmlformats.org/officeDocument/2006/relationships/image" Target="../media/image13.jpg"/><Relationship Id="rId5" Type="http://schemas.openxmlformats.org/officeDocument/2006/relationships/image" Target="../media/image6.jpg"/><Relationship Id="rId15" Type="http://schemas.openxmlformats.org/officeDocument/2006/relationships/image" Target="../media/image19.jpg"/><Relationship Id="rId10" Type="http://schemas.openxmlformats.org/officeDocument/2006/relationships/image" Target="../media/image12.jpg"/><Relationship Id="rId19" Type="http://schemas.openxmlformats.org/officeDocument/2006/relationships/image" Target="../media/image23.jpg"/><Relationship Id="rId4" Type="http://schemas.openxmlformats.org/officeDocument/2006/relationships/image" Target="../media/image5.jpg"/><Relationship Id="rId9" Type="http://schemas.openxmlformats.org/officeDocument/2006/relationships/image" Target="../media/image10.jpg"/><Relationship Id="rId14" Type="http://schemas.openxmlformats.org/officeDocument/2006/relationships/image" Target="../media/image18.jpg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5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Relationship Id="rId27" Type="http://schemas.openxmlformats.org/officeDocument/2006/relationships/image" Target="../media/image2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4.jpg"/><Relationship Id="rId18" Type="http://schemas.openxmlformats.org/officeDocument/2006/relationships/image" Target="../media/image20.jpg"/><Relationship Id="rId3" Type="http://schemas.openxmlformats.org/officeDocument/2006/relationships/image" Target="../media/image2.jpg"/><Relationship Id="rId21" Type="http://schemas.openxmlformats.org/officeDocument/2006/relationships/image" Target="../media/image24.jpg"/><Relationship Id="rId7" Type="http://schemas.openxmlformats.org/officeDocument/2006/relationships/image" Target="../media/image6.jpg"/><Relationship Id="rId12" Type="http://schemas.openxmlformats.org/officeDocument/2006/relationships/image" Target="../media/image13.jpg"/><Relationship Id="rId17" Type="http://schemas.openxmlformats.org/officeDocument/2006/relationships/image" Target="../media/image18.jpg"/><Relationship Id="rId2" Type="http://schemas.openxmlformats.org/officeDocument/2006/relationships/image" Target="../media/image1.jpg"/><Relationship Id="rId16" Type="http://schemas.openxmlformats.org/officeDocument/2006/relationships/image" Target="../media/image17.jpg"/><Relationship Id="rId20" Type="http://schemas.openxmlformats.org/officeDocument/2006/relationships/image" Target="../media/image2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1.jpg"/><Relationship Id="rId5" Type="http://schemas.openxmlformats.org/officeDocument/2006/relationships/image" Target="../media/image4.jpg"/><Relationship Id="rId15" Type="http://schemas.openxmlformats.org/officeDocument/2006/relationships/image" Target="../media/image16.jpg"/><Relationship Id="rId23" Type="http://schemas.openxmlformats.org/officeDocument/2006/relationships/image" Target="../media/image26.jpg"/><Relationship Id="rId10" Type="http://schemas.openxmlformats.org/officeDocument/2006/relationships/image" Target="../media/image10.jpg"/><Relationship Id="rId19" Type="http://schemas.openxmlformats.org/officeDocument/2006/relationships/image" Target="../media/image21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5.jpg"/><Relationship Id="rId22" Type="http://schemas.openxmlformats.org/officeDocument/2006/relationships/image" Target="../media/image25.jpg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5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28" Type="http://schemas.openxmlformats.org/officeDocument/2006/relationships/image" Target="../media/image27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Relationship Id="rId27" Type="http://schemas.openxmlformats.org/officeDocument/2006/relationships/image" Target="../media/image26.jpg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18" Type="http://schemas.openxmlformats.org/officeDocument/2006/relationships/image" Target="../media/image17.jpg"/><Relationship Id="rId26" Type="http://schemas.openxmlformats.org/officeDocument/2006/relationships/image" Target="../media/image25.jpg"/><Relationship Id="rId3" Type="http://schemas.openxmlformats.org/officeDocument/2006/relationships/image" Target="../media/image2.jpg"/><Relationship Id="rId21" Type="http://schemas.openxmlformats.org/officeDocument/2006/relationships/image" Target="../media/image20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20" Type="http://schemas.openxmlformats.org/officeDocument/2006/relationships/image" Target="../media/image19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24" Type="http://schemas.openxmlformats.org/officeDocument/2006/relationships/image" Target="../media/image23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28" Type="http://schemas.openxmlformats.org/officeDocument/2006/relationships/image" Target="../media/image27.jpg"/><Relationship Id="rId10" Type="http://schemas.openxmlformats.org/officeDocument/2006/relationships/image" Target="../media/image9.jpg"/><Relationship Id="rId19" Type="http://schemas.openxmlformats.org/officeDocument/2006/relationships/image" Target="../media/image18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Relationship Id="rId22" Type="http://schemas.openxmlformats.org/officeDocument/2006/relationships/image" Target="../media/image21.jpg"/><Relationship Id="rId27" Type="http://schemas.openxmlformats.org/officeDocument/2006/relationships/image" Target="../media/image26.jpg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4.jpg"/><Relationship Id="rId18" Type="http://schemas.openxmlformats.org/officeDocument/2006/relationships/image" Target="../media/image20.jpg"/><Relationship Id="rId3" Type="http://schemas.openxmlformats.org/officeDocument/2006/relationships/image" Target="../media/image2.jpg"/><Relationship Id="rId21" Type="http://schemas.openxmlformats.org/officeDocument/2006/relationships/image" Target="../media/image24.jpg"/><Relationship Id="rId7" Type="http://schemas.openxmlformats.org/officeDocument/2006/relationships/image" Target="../media/image6.jpg"/><Relationship Id="rId12" Type="http://schemas.openxmlformats.org/officeDocument/2006/relationships/image" Target="../media/image13.jpg"/><Relationship Id="rId17" Type="http://schemas.openxmlformats.org/officeDocument/2006/relationships/image" Target="../media/image18.jpg"/><Relationship Id="rId2" Type="http://schemas.openxmlformats.org/officeDocument/2006/relationships/image" Target="../media/image1.jpg"/><Relationship Id="rId16" Type="http://schemas.openxmlformats.org/officeDocument/2006/relationships/image" Target="../media/image17.jpg"/><Relationship Id="rId20" Type="http://schemas.openxmlformats.org/officeDocument/2006/relationships/image" Target="../media/image2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2.jpg"/><Relationship Id="rId24" Type="http://schemas.openxmlformats.org/officeDocument/2006/relationships/image" Target="../media/image27.jpg"/><Relationship Id="rId5" Type="http://schemas.openxmlformats.org/officeDocument/2006/relationships/image" Target="../media/image4.jpg"/><Relationship Id="rId15" Type="http://schemas.openxmlformats.org/officeDocument/2006/relationships/image" Target="../media/image16.jpg"/><Relationship Id="rId23" Type="http://schemas.openxmlformats.org/officeDocument/2006/relationships/image" Target="../media/image26.jpg"/><Relationship Id="rId10" Type="http://schemas.openxmlformats.org/officeDocument/2006/relationships/image" Target="../media/image11.jpg"/><Relationship Id="rId19" Type="http://schemas.openxmlformats.org/officeDocument/2006/relationships/image" Target="../media/image22.jpg"/><Relationship Id="rId4" Type="http://schemas.openxmlformats.org/officeDocument/2006/relationships/image" Target="../media/image3.jpg"/><Relationship Id="rId9" Type="http://schemas.openxmlformats.org/officeDocument/2006/relationships/image" Target="../media/image9.jpg"/><Relationship Id="rId14" Type="http://schemas.openxmlformats.org/officeDocument/2006/relationships/image" Target="../media/image15.jpg"/><Relationship Id="rId22" Type="http://schemas.openxmlformats.org/officeDocument/2006/relationships/image" Target="../media/image2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5" y="8683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525" y="3603625"/>
            <a:ext cx="4933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636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925" y="29892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4733925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325" y="4724400"/>
            <a:ext cx="4933950" cy="105727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25" y="1058862"/>
            <a:ext cx="4933950" cy="1047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1925" y="2989262"/>
            <a:ext cx="49339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713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10588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3897313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3887788"/>
            <a:ext cx="4933950" cy="105727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25" y="1058862"/>
            <a:ext cx="4933950" cy="104775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2740025"/>
            <a:ext cx="4933950" cy="1047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2744787"/>
            <a:ext cx="4933950" cy="103822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625" y="5259387"/>
            <a:ext cx="49339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08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3897313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3887788"/>
            <a:ext cx="4933950" cy="105727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725" y="530225"/>
            <a:ext cx="4933950" cy="1047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600" y="1995487"/>
            <a:ext cx="4933950" cy="103822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420687"/>
            <a:ext cx="49339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279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10588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3897313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3887788"/>
            <a:ext cx="4933950" cy="105727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25" y="1058862"/>
            <a:ext cx="4933950" cy="104775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2740025"/>
            <a:ext cx="4933950" cy="1047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2744787"/>
            <a:ext cx="4933950" cy="103822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5" y="5183187"/>
            <a:ext cx="4933950" cy="103822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5" y="5126036"/>
            <a:ext cx="49339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656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10588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2663825"/>
            <a:ext cx="4933950" cy="1047750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4302124"/>
            <a:ext cx="4933950" cy="104775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2663825"/>
            <a:ext cx="4933950" cy="1047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954088"/>
            <a:ext cx="4933950" cy="103822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5525" y="4259263"/>
            <a:ext cx="49339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586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487363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3897313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3887788"/>
            <a:ext cx="4933950" cy="105727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470694"/>
            <a:ext cx="4933950" cy="104775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2740025"/>
            <a:ext cx="4933950" cy="1047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2744787"/>
            <a:ext cx="4933950" cy="103822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5" y="5183187"/>
            <a:ext cx="4933950" cy="103822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5" y="5126036"/>
            <a:ext cx="4933950" cy="1038225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1875" y="1596631"/>
            <a:ext cx="4933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600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487363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3425" y="2192338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450" y="3707809"/>
            <a:ext cx="4933950" cy="105727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470694"/>
            <a:ext cx="4933950" cy="1047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25" y="5450681"/>
            <a:ext cx="4933950" cy="103822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25" y="2033587"/>
            <a:ext cx="4933950" cy="1038225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475" y="5343131"/>
            <a:ext cx="4933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021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487363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3897313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3887788"/>
            <a:ext cx="4933950" cy="105727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470694"/>
            <a:ext cx="4933950" cy="104775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2740025"/>
            <a:ext cx="4933950" cy="1047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2744787"/>
            <a:ext cx="4933950" cy="1038225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5" y="5183187"/>
            <a:ext cx="4933950" cy="103822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5" y="5126036"/>
            <a:ext cx="4933950" cy="1038225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1541067"/>
            <a:ext cx="4933950" cy="104775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1620837"/>
            <a:ext cx="48958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8635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487363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3897313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3887788"/>
            <a:ext cx="4933950" cy="105727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2740025"/>
            <a:ext cx="4933950" cy="1047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2744787"/>
            <a:ext cx="4933950" cy="1038225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125" y="5126036"/>
            <a:ext cx="4933950" cy="1038225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1541067"/>
            <a:ext cx="4933950" cy="1047750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1225" y="1620837"/>
            <a:ext cx="48958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9998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831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75" y="1250949"/>
            <a:ext cx="4933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340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3460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0278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3022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4453348"/>
            <a:ext cx="3339307" cy="71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348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4453348"/>
            <a:ext cx="3339307" cy="71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483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4453348"/>
            <a:ext cx="3339307" cy="71090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4364496"/>
            <a:ext cx="3306763" cy="71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4385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4453348"/>
            <a:ext cx="3339307" cy="71090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4364496"/>
            <a:ext cx="3306763" cy="71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699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4453348"/>
            <a:ext cx="3339307" cy="71090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436449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4302827"/>
            <a:ext cx="3197225" cy="69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468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4453348"/>
            <a:ext cx="3339307" cy="71090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436449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4302827"/>
            <a:ext cx="3197225" cy="69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3564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4453348"/>
            <a:ext cx="3339307" cy="71090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436449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4302827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5339481"/>
            <a:ext cx="3221038" cy="69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526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10588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8525" y="3603625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2303462"/>
            <a:ext cx="493395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3702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436449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4302827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5339481"/>
            <a:ext cx="3221038" cy="69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0265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4453348"/>
            <a:ext cx="3339307" cy="71090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436449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4302827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5339481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5302149"/>
            <a:ext cx="3141663" cy="67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9605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4453348"/>
            <a:ext cx="3339307" cy="71090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436449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4302827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5339481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5302149"/>
            <a:ext cx="3141663" cy="679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539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4453348"/>
            <a:ext cx="3339307" cy="71090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436449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4302827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5339481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5302149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5210743"/>
            <a:ext cx="3279775" cy="72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1700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492296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24" y="3557588"/>
            <a:ext cx="3216275" cy="676784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612" y="2492296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8" y="3426843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8" y="3422329"/>
            <a:ext cx="3365501" cy="73105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4302827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707" y="5339481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598" y="5302149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5210743"/>
            <a:ext cx="3279775" cy="72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4609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166495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3134601"/>
            <a:ext cx="2857503" cy="60128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098571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50" y="3062420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2925038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38" y="4009043"/>
            <a:ext cx="3008711" cy="640526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047" y="4004451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3820684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4904803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047" y="4870855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410" y="4675723"/>
            <a:ext cx="3279775" cy="720264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30" y="5715196"/>
            <a:ext cx="2959100" cy="64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7495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166495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098571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50" y="3062420"/>
            <a:ext cx="3262311" cy="695875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38" y="4009043"/>
            <a:ext cx="3008711" cy="64052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3820684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4904803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047" y="4870855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410" y="4675723"/>
            <a:ext cx="3279775" cy="720264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30" y="5715196"/>
            <a:ext cx="2959100" cy="64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138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166495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3134601"/>
            <a:ext cx="2857503" cy="60128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098571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50" y="3062420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2925038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38" y="4009043"/>
            <a:ext cx="3008711" cy="640526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047" y="4004451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3820684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4904803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047" y="4870855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410" y="4675723"/>
            <a:ext cx="3279775" cy="720264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30" y="5715196"/>
            <a:ext cx="2959100" cy="647303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50" y="5675915"/>
            <a:ext cx="3006725" cy="63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2394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166495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3134601"/>
            <a:ext cx="2857503" cy="60128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50" y="3062420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2925038"/>
            <a:ext cx="3365501" cy="731058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047" y="4004451"/>
            <a:ext cx="3306763" cy="715498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4904803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047" y="4870855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410" y="4675723"/>
            <a:ext cx="3279775" cy="720264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30" y="5715196"/>
            <a:ext cx="2959100" cy="647303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50" y="5675915"/>
            <a:ext cx="3006725" cy="637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0088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166495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3134601"/>
            <a:ext cx="2857503" cy="60128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098571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48" y="1145273"/>
            <a:ext cx="3698876" cy="791588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50" y="3062420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2925038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38" y="4009043"/>
            <a:ext cx="3008711" cy="640526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047" y="4004451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3820684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4904803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047" y="4870855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410" y="4675723"/>
            <a:ext cx="3279775" cy="720264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30" y="5715196"/>
            <a:ext cx="2959100" cy="647303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50" y="5675915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5560575"/>
            <a:ext cx="3125788" cy="67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535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300162"/>
            <a:ext cx="4933950" cy="1057275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4225" y="3675062"/>
            <a:ext cx="493395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104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999" y="233363"/>
            <a:ext cx="3940175" cy="84432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166495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74" y="2415764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937" y="233363"/>
            <a:ext cx="3800475" cy="807051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1379649"/>
            <a:ext cx="3419475" cy="726143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278538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3134601"/>
            <a:ext cx="2857503" cy="60128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098571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408161"/>
            <a:ext cx="3127375" cy="664114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274" y="2925038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38" y="4009043"/>
            <a:ext cx="3008711" cy="64052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3820684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962" y="4904803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6047" y="4870855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410" y="4675723"/>
            <a:ext cx="3279775" cy="720264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30" y="5715196"/>
            <a:ext cx="2959100" cy="647303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950" y="5675915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5560575"/>
            <a:ext cx="3125788" cy="67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0747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33364"/>
            <a:ext cx="3732214" cy="79976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543" y="1960624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944655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33364"/>
            <a:ext cx="3527426" cy="74906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1205324"/>
            <a:ext cx="2930524" cy="62231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107717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7" y="2704947"/>
            <a:ext cx="2857503" cy="60128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1986100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1145273"/>
            <a:ext cx="3435347" cy="73519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549" y="2795638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2863433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19" y="3480740"/>
            <a:ext cx="3008711" cy="640526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013" y="362371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3700921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" y="4268252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022" y="4454469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4497802"/>
            <a:ext cx="3021009" cy="6634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17" y="5144425"/>
            <a:ext cx="2959100" cy="647303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01" y="5330357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5306297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5947757"/>
            <a:ext cx="2986088" cy="64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46544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33364"/>
            <a:ext cx="3732214" cy="79976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543" y="1960624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944655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33364"/>
            <a:ext cx="3527426" cy="74906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1205324"/>
            <a:ext cx="2930524" cy="622312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7" y="2704947"/>
            <a:ext cx="2857503" cy="60128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1986100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1145273"/>
            <a:ext cx="3435347" cy="73519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549" y="2795638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2863433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19" y="3480740"/>
            <a:ext cx="3008711" cy="640526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013" y="362371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3700921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" y="4268252"/>
            <a:ext cx="3221038" cy="693374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4497802"/>
            <a:ext cx="3021009" cy="663437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01" y="5330357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5306297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5947757"/>
            <a:ext cx="2986088" cy="64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97709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33364"/>
            <a:ext cx="3732214" cy="79976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543" y="1960624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944655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33364"/>
            <a:ext cx="3527426" cy="74906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1205324"/>
            <a:ext cx="2930524" cy="62231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107717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7" y="2704947"/>
            <a:ext cx="2857503" cy="60128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1986100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1145273"/>
            <a:ext cx="3435347" cy="73519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549" y="2795638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2863433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19" y="3480740"/>
            <a:ext cx="3008711" cy="640526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013" y="362371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3700921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" y="4268252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022" y="4454469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4497802"/>
            <a:ext cx="3021009" cy="6634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17" y="5144425"/>
            <a:ext cx="2959100" cy="647303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01" y="5330357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5306297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5947757"/>
            <a:ext cx="2986088" cy="6494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851" y="6125387"/>
            <a:ext cx="2962275" cy="63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552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33364"/>
            <a:ext cx="3732214" cy="79976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543" y="1960624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944655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33364"/>
            <a:ext cx="3527426" cy="74906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1205324"/>
            <a:ext cx="2930524" cy="62231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107717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7" y="2704947"/>
            <a:ext cx="2857503" cy="60128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1986100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1145273"/>
            <a:ext cx="3435347" cy="735191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2863433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19" y="3480740"/>
            <a:ext cx="3008711" cy="640526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3700921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" y="4268252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022" y="4454469"/>
            <a:ext cx="3141663" cy="679775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17" y="5144425"/>
            <a:ext cx="2959100" cy="647303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01" y="5330357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5306297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5947757"/>
            <a:ext cx="2986088" cy="6494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851" y="6125387"/>
            <a:ext cx="2962275" cy="634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0979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33364"/>
            <a:ext cx="3732214" cy="79976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543" y="1960624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944655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33364"/>
            <a:ext cx="3527426" cy="74906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1205324"/>
            <a:ext cx="2930524" cy="62231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107717"/>
            <a:ext cx="3254375" cy="684801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247" y="2704947"/>
            <a:ext cx="2857503" cy="601289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1986100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1145273"/>
            <a:ext cx="3435347" cy="73519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549" y="2795638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2863433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19" y="3480740"/>
            <a:ext cx="3008711" cy="640526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013" y="362371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3700921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" y="4268252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022" y="4454469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4497802"/>
            <a:ext cx="3021009" cy="6634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17" y="5144425"/>
            <a:ext cx="2959100" cy="647303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01" y="5330357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5306297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5947757"/>
            <a:ext cx="2986088" cy="649402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851" y="6125387"/>
            <a:ext cx="2962275" cy="634773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6084351"/>
            <a:ext cx="2938463" cy="63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9421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60" y="233364"/>
            <a:ext cx="3732214" cy="799760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543" y="1960624"/>
            <a:ext cx="3262312" cy="692769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944655"/>
            <a:ext cx="2733675" cy="585788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233364"/>
            <a:ext cx="3527426" cy="749068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646" y="1205324"/>
            <a:ext cx="2930524" cy="62231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0986" y="1107717"/>
            <a:ext cx="3254375" cy="68480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1986100"/>
            <a:ext cx="3487879" cy="733936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3127375" cy="664114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1145273"/>
            <a:ext cx="3435347" cy="735191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549" y="2795638"/>
            <a:ext cx="3262311" cy="695875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8644" y="2863433"/>
            <a:ext cx="3365501" cy="73105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119" y="3480740"/>
            <a:ext cx="3008711" cy="640526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013" y="3623716"/>
            <a:ext cx="3306763" cy="715498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176" y="3700921"/>
            <a:ext cx="3197225" cy="690451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5" y="4268252"/>
            <a:ext cx="3221038" cy="693374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022" y="4454469"/>
            <a:ext cx="3141663" cy="679775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4497802"/>
            <a:ext cx="3021009" cy="663437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17" y="5144425"/>
            <a:ext cx="2959100" cy="647303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01" y="5330357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889" y="5306297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5947757"/>
            <a:ext cx="2986088" cy="64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738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54" y="279578"/>
            <a:ext cx="2962274" cy="63477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69" y="1030944"/>
            <a:ext cx="2382555" cy="505948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606146"/>
            <a:ext cx="2418558" cy="51826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069" y="288811"/>
            <a:ext cx="2753478" cy="58471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71" y="936625"/>
            <a:ext cx="2418081" cy="51349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288811"/>
            <a:ext cx="2670879" cy="56201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2262778"/>
            <a:ext cx="2203453" cy="46366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1009151"/>
            <a:ext cx="2769395" cy="58274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2492375" cy="52926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241" y="999228"/>
            <a:ext cx="2769395" cy="592672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182" y="1700660"/>
            <a:ext cx="2635251" cy="56211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176" y="1720448"/>
            <a:ext cx="2647017" cy="57498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72806"/>
            <a:ext cx="2543733" cy="54153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2383853"/>
            <a:ext cx="2656287" cy="5747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494" y="1757143"/>
            <a:ext cx="2531273" cy="546637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18" y="3570372"/>
            <a:ext cx="2471940" cy="532120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7" y="2449926"/>
            <a:ext cx="2555878" cy="55302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981" y="2476053"/>
            <a:ext cx="2280298" cy="500771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212679"/>
            <a:ext cx="2606835" cy="570245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75" y="3838190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3109098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900828"/>
            <a:ext cx="2620928" cy="569989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851" y="3931050"/>
            <a:ext cx="2962275" cy="634773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18" y="3149097"/>
            <a:ext cx="2938463" cy="635808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326" y="4853720"/>
            <a:ext cx="3105192" cy="67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87101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69" y="1030944"/>
            <a:ext cx="2382555" cy="505948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606146"/>
            <a:ext cx="2418558" cy="518263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71" y="936625"/>
            <a:ext cx="2418081" cy="51349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288811"/>
            <a:ext cx="2670879" cy="56201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2262778"/>
            <a:ext cx="2203453" cy="46366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1009151"/>
            <a:ext cx="2769395" cy="58274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2492375" cy="52926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241" y="999228"/>
            <a:ext cx="2769395" cy="592672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176" y="1720448"/>
            <a:ext cx="2647017" cy="57498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72806"/>
            <a:ext cx="2543733" cy="54153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2383853"/>
            <a:ext cx="2656287" cy="574752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7" y="2449926"/>
            <a:ext cx="2555878" cy="55302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981" y="2476053"/>
            <a:ext cx="2280298" cy="500771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212679"/>
            <a:ext cx="2606835" cy="570245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75" y="3838190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3109098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900828"/>
            <a:ext cx="2620928" cy="569989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851" y="3931050"/>
            <a:ext cx="2962275" cy="634773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18" y="3149097"/>
            <a:ext cx="2938463" cy="635808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326" y="4853720"/>
            <a:ext cx="3105192" cy="679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51388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54" y="279578"/>
            <a:ext cx="2962274" cy="63477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69" y="1030944"/>
            <a:ext cx="2382555" cy="505948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606146"/>
            <a:ext cx="2418558" cy="51826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069" y="288811"/>
            <a:ext cx="2753478" cy="58471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71" y="936625"/>
            <a:ext cx="2418081" cy="51349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288811"/>
            <a:ext cx="2670879" cy="56201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2262778"/>
            <a:ext cx="2203453" cy="46366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1009151"/>
            <a:ext cx="2769395" cy="58274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2492375" cy="52926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241" y="999228"/>
            <a:ext cx="2769395" cy="592672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182" y="1700660"/>
            <a:ext cx="2635251" cy="56211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176" y="1720448"/>
            <a:ext cx="2647017" cy="57498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72806"/>
            <a:ext cx="2543733" cy="54153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2383853"/>
            <a:ext cx="2656287" cy="5747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494" y="1757143"/>
            <a:ext cx="2531273" cy="546637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18" y="3570372"/>
            <a:ext cx="2471940" cy="532120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7" y="2449926"/>
            <a:ext cx="2555878" cy="55302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981" y="2476053"/>
            <a:ext cx="2280298" cy="500771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212679"/>
            <a:ext cx="2606835" cy="570245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75" y="3838190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3109098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900828"/>
            <a:ext cx="2620928" cy="569989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851" y="3931050"/>
            <a:ext cx="2962275" cy="634773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18" y="3149097"/>
            <a:ext cx="2938463" cy="635808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326" y="4853720"/>
            <a:ext cx="3105192" cy="679261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362" y="4739131"/>
            <a:ext cx="3109955" cy="67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451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10588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4733925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325" y="4724400"/>
            <a:ext cx="4933950" cy="105727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25" y="1058862"/>
            <a:ext cx="4933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210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54" y="279578"/>
            <a:ext cx="2962274" cy="63477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69" y="1030944"/>
            <a:ext cx="2382555" cy="505948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606146"/>
            <a:ext cx="2418558" cy="51826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069" y="288811"/>
            <a:ext cx="2753478" cy="58471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71" y="936625"/>
            <a:ext cx="2418081" cy="51349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288811"/>
            <a:ext cx="2670879" cy="56201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2262778"/>
            <a:ext cx="2203453" cy="46366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1009151"/>
            <a:ext cx="2769395" cy="58274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241" y="999228"/>
            <a:ext cx="2769395" cy="592672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182" y="1700660"/>
            <a:ext cx="2635251" cy="56211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72806"/>
            <a:ext cx="2543733" cy="54153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2383853"/>
            <a:ext cx="2656287" cy="5747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494" y="1757143"/>
            <a:ext cx="2531273" cy="546637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18" y="3570372"/>
            <a:ext cx="2471940" cy="532120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7" y="2449926"/>
            <a:ext cx="2555878" cy="55302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981" y="2476053"/>
            <a:ext cx="2280298" cy="500771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75" y="3838190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3109098"/>
            <a:ext cx="2949572" cy="641460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851" y="3931050"/>
            <a:ext cx="2962275" cy="634773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18" y="3149097"/>
            <a:ext cx="2938463" cy="635808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326" y="4853720"/>
            <a:ext cx="3105192" cy="679261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362" y="4739131"/>
            <a:ext cx="3109955" cy="67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47447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54" y="279578"/>
            <a:ext cx="2962274" cy="63477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69" y="1030944"/>
            <a:ext cx="2382555" cy="505948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606146"/>
            <a:ext cx="2418558" cy="51826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069" y="288811"/>
            <a:ext cx="2753478" cy="58471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71" y="936625"/>
            <a:ext cx="2418081" cy="51349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288811"/>
            <a:ext cx="2670879" cy="56201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2262778"/>
            <a:ext cx="2203453" cy="46366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1009151"/>
            <a:ext cx="2769395" cy="58274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2492375" cy="52926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241" y="999228"/>
            <a:ext cx="2769395" cy="592672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182" y="1700660"/>
            <a:ext cx="2635251" cy="56211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176" y="1720448"/>
            <a:ext cx="2647017" cy="57498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72806"/>
            <a:ext cx="2543733" cy="54153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2383853"/>
            <a:ext cx="2656287" cy="5747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494" y="1757143"/>
            <a:ext cx="2531273" cy="546637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18" y="3570372"/>
            <a:ext cx="2471940" cy="532120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7" y="2449926"/>
            <a:ext cx="2555878" cy="55302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981" y="2476053"/>
            <a:ext cx="2280298" cy="500771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212679"/>
            <a:ext cx="2606835" cy="570245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75" y="3838190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3109098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900828"/>
            <a:ext cx="2620928" cy="569989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851" y="3931050"/>
            <a:ext cx="2962275" cy="634773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18" y="3149097"/>
            <a:ext cx="2938463" cy="635808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326" y="4853720"/>
            <a:ext cx="3105192" cy="679261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362" y="4739131"/>
            <a:ext cx="3109955" cy="672914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937" y="5801124"/>
            <a:ext cx="3102569" cy="67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5169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54" y="279578"/>
            <a:ext cx="2962274" cy="63477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69" y="1030944"/>
            <a:ext cx="2382555" cy="505948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606146"/>
            <a:ext cx="2418558" cy="51826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069" y="288811"/>
            <a:ext cx="2753478" cy="58471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71" y="936625"/>
            <a:ext cx="2418081" cy="51349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288811"/>
            <a:ext cx="2670879" cy="56201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2262778"/>
            <a:ext cx="2203453" cy="463661"/>
          </a:xfrm>
          <a:prstGeom prst="rect">
            <a:avLst/>
          </a:prstGeom>
        </p:spPr>
      </p:pic>
      <p:pic>
        <p:nvPicPr>
          <p:cNvPr id="9" name="Bildobjekt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1009151"/>
            <a:ext cx="2769395" cy="582749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2492375" cy="529269"/>
          </a:xfrm>
          <a:prstGeom prst="rect">
            <a:avLst/>
          </a:prstGeom>
        </p:spPr>
      </p:pic>
      <p:pic>
        <p:nvPicPr>
          <p:cNvPr id="11" name="Bildobjekt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9241" y="999228"/>
            <a:ext cx="2769395" cy="592672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182" y="1700660"/>
            <a:ext cx="2635251" cy="56211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176" y="1720448"/>
            <a:ext cx="2647017" cy="57498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72806"/>
            <a:ext cx="2543733" cy="54153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2383853"/>
            <a:ext cx="2656287" cy="5747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494" y="1757143"/>
            <a:ext cx="2531273" cy="546637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18" y="3570372"/>
            <a:ext cx="2471940" cy="532120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7" y="2449926"/>
            <a:ext cx="2555878" cy="55302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981" y="2476053"/>
            <a:ext cx="2280298" cy="500771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212679"/>
            <a:ext cx="2606835" cy="570245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75" y="3838190"/>
            <a:ext cx="3006725" cy="637613"/>
          </a:xfrm>
          <a:prstGeom prst="rect">
            <a:avLst/>
          </a:prstGeom>
        </p:spPr>
      </p:pic>
      <p:pic>
        <p:nvPicPr>
          <p:cNvPr id="22" name="Bildobjekt 2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3109098"/>
            <a:ext cx="2949572" cy="641460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900828"/>
            <a:ext cx="2620928" cy="569989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851" y="3931050"/>
            <a:ext cx="2962275" cy="634773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18" y="3149097"/>
            <a:ext cx="2938463" cy="635808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326" y="4853720"/>
            <a:ext cx="3105192" cy="679261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362" y="4739131"/>
            <a:ext cx="3109955" cy="672914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937" y="5801124"/>
            <a:ext cx="3102569" cy="67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3966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854" y="279578"/>
            <a:ext cx="2962274" cy="634773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769" y="1030944"/>
            <a:ext cx="2382555" cy="505948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1606146"/>
            <a:ext cx="2418558" cy="51826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7069" y="288811"/>
            <a:ext cx="2753478" cy="584716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71" y="936625"/>
            <a:ext cx="2418081" cy="513492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226" y="288811"/>
            <a:ext cx="2670879" cy="562019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442" y="2262778"/>
            <a:ext cx="2203453" cy="463661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8811"/>
            <a:ext cx="2492375" cy="529269"/>
          </a:xfrm>
          <a:prstGeom prst="rect">
            <a:avLst/>
          </a:prstGeom>
        </p:spPr>
      </p:pic>
      <p:pic>
        <p:nvPicPr>
          <p:cNvPr id="12" name="Bildobjekt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182" y="1700660"/>
            <a:ext cx="2635251" cy="562118"/>
          </a:xfrm>
          <a:prstGeom prst="rect">
            <a:avLst/>
          </a:prstGeom>
        </p:spPr>
      </p:pic>
      <p:pic>
        <p:nvPicPr>
          <p:cNvPr id="13" name="Bildobjekt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176" y="1720448"/>
            <a:ext cx="2647017" cy="574988"/>
          </a:xfrm>
          <a:prstGeom prst="rect">
            <a:avLst/>
          </a:prstGeom>
        </p:spPr>
      </p:pic>
      <p:pic>
        <p:nvPicPr>
          <p:cNvPr id="14" name="Bildobjekt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2872806"/>
            <a:ext cx="2543733" cy="541537"/>
          </a:xfrm>
          <a:prstGeom prst="rect">
            <a:avLst/>
          </a:prstGeom>
        </p:spPr>
      </p:pic>
      <p:pic>
        <p:nvPicPr>
          <p:cNvPr id="15" name="Bildobjekt 1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954" y="2383853"/>
            <a:ext cx="2656287" cy="574752"/>
          </a:xfrm>
          <a:prstGeom prst="rect">
            <a:avLst/>
          </a:prstGeom>
        </p:spPr>
      </p:pic>
      <p:pic>
        <p:nvPicPr>
          <p:cNvPr id="16" name="Bildobjekt 15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494" y="1757143"/>
            <a:ext cx="2531273" cy="546637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18" y="3570372"/>
            <a:ext cx="2471940" cy="532120"/>
          </a:xfrm>
          <a:prstGeom prst="rect">
            <a:avLst/>
          </a:prstGeom>
        </p:spPr>
      </p:pic>
      <p:pic>
        <p:nvPicPr>
          <p:cNvPr id="18" name="Bildobjekt 1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837" y="2449926"/>
            <a:ext cx="2555878" cy="553026"/>
          </a:xfrm>
          <a:prstGeom prst="rect">
            <a:avLst/>
          </a:prstGeom>
        </p:spPr>
      </p:pic>
      <p:pic>
        <p:nvPicPr>
          <p:cNvPr id="19" name="Bildobjekt 1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2981" y="2476053"/>
            <a:ext cx="2280298" cy="500771"/>
          </a:xfrm>
          <a:prstGeom prst="rect">
            <a:avLst/>
          </a:prstGeom>
        </p:spPr>
      </p:pic>
      <p:pic>
        <p:nvPicPr>
          <p:cNvPr id="21" name="Bildobjekt 20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575" y="3838190"/>
            <a:ext cx="3006725" cy="63761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430" y="4900828"/>
            <a:ext cx="2620928" cy="569989"/>
          </a:xfrm>
          <a:prstGeom prst="rect">
            <a:avLst/>
          </a:prstGeom>
        </p:spPr>
      </p:pic>
      <p:pic>
        <p:nvPicPr>
          <p:cNvPr id="24" name="Bildobjekt 23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851" y="3931050"/>
            <a:ext cx="2962275" cy="634773"/>
          </a:xfrm>
          <a:prstGeom prst="rect">
            <a:avLst/>
          </a:prstGeom>
        </p:spPr>
      </p:pic>
      <p:pic>
        <p:nvPicPr>
          <p:cNvPr id="25" name="Bildobjekt 2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518" y="3149097"/>
            <a:ext cx="2938463" cy="635808"/>
          </a:xfrm>
          <a:prstGeom prst="rect">
            <a:avLst/>
          </a:prstGeom>
        </p:spPr>
      </p:pic>
      <p:pic>
        <p:nvPicPr>
          <p:cNvPr id="26" name="Bildobjekt 25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9326" y="4853720"/>
            <a:ext cx="3105192" cy="679261"/>
          </a:xfrm>
          <a:prstGeom prst="rect">
            <a:avLst/>
          </a:prstGeom>
        </p:spPr>
      </p:pic>
      <p:pic>
        <p:nvPicPr>
          <p:cNvPr id="27" name="Bildobjekt 26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362" y="4739131"/>
            <a:ext cx="3109955" cy="672914"/>
          </a:xfrm>
          <a:prstGeom prst="rect">
            <a:avLst/>
          </a:prstGeom>
        </p:spPr>
      </p:pic>
      <p:pic>
        <p:nvPicPr>
          <p:cNvPr id="28" name="Bildobjekt 27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4937" y="5801124"/>
            <a:ext cx="3102569" cy="67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528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175" y="17446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4733925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325" y="4724400"/>
            <a:ext cx="493395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761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10588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4733925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325" y="4724400"/>
            <a:ext cx="4933950" cy="105727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25" y="1058862"/>
            <a:ext cx="4933950" cy="104775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025" y="2905125"/>
            <a:ext cx="4933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418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10588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4733925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325" y="4724400"/>
            <a:ext cx="4933950" cy="1057275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25" y="1058862"/>
            <a:ext cx="49339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305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1058862"/>
            <a:ext cx="4933950" cy="1057275"/>
          </a:xfrm>
          <a:prstGeom prst="rect">
            <a:avLst/>
          </a:prstGeom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4733925"/>
            <a:ext cx="4933950" cy="1047750"/>
          </a:xfrm>
          <a:prstGeom prst="rect">
            <a:avLst/>
          </a:prstGeom>
        </p:spPr>
      </p:pic>
      <p:pic>
        <p:nvPicPr>
          <p:cNvPr id="2" name="Bildobjekt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4325" y="4724400"/>
            <a:ext cx="4933950" cy="1057275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225" y="1058862"/>
            <a:ext cx="4933950" cy="104775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25" y="2740025"/>
            <a:ext cx="4933950" cy="1047750"/>
          </a:xfrm>
          <a:prstGeom prst="rect">
            <a:avLst/>
          </a:prstGeom>
        </p:spPr>
      </p:pic>
      <p:pic>
        <p:nvPicPr>
          <p:cNvPr id="7" name="Bildobjekt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4425" y="2744787"/>
            <a:ext cx="4933950" cy="103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8326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Bredbild</PresentationFormat>
  <Paragraphs>0</Paragraphs>
  <Slides>53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53</vt:i4>
      </vt:variant>
    </vt:vector>
  </HeadingPairs>
  <TitlesOfParts>
    <vt:vector size="5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Stefan Gustafsson</dc:creator>
  <cp:lastModifiedBy>Stefan Gustafsson</cp:lastModifiedBy>
  <cp:revision>3</cp:revision>
  <dcterms:created xsi:type="dcterms:W3CDTF">2016-03-14T05:11:10Z</dcterms:created>
  <dcterms:modified xsi:type="dcterms:W3CDTF">2016-03-14T05:25:55Z</dcterms:modified>
</cp:coreProperties>
</file>