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57" r:id="rId3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F7D56-80C7-41B8-85BF-DC4B4D7736F3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88886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ED580-A289-4147-95D7-08A5795E4A69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62648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45C9-A579-496E-A0F4-E72AFCFFAA80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70618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87113-04D0-468F-830B-E2084C789DBF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3067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39D13-D4D9-437C-9614-94F4A71E5B51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71277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5AE70-741B-4B3E-88F8-2FD593C32006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29214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2DFDE-E09F-43EC-B178-3CF35898209C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89400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1624D-9597-470E-915F-F424EFE8867A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54228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D7D45-1639-4EB4-90FD-AA3E5AB04576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88676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BC880-9CCD-4A53-8E86-5F8390203889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15831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3B93D-C28D-4623-9E4F-F439F79A72E4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9095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les styles du texte du masque</a:t>
            </a:r>
          </a:p>
          <a:p>
            <a:pPr lvl="1"/>
            <a:r>
              <a:rPr lang="fr-FR" altLang="sv-SE" smtClean="0"/>
              <a:t>Deuxième niveau</a:t>
            </a:r>
          </a:p>
          <a:p>
            <a:pPr lvl="2"/>
            <a:r>
              <a:rPr lang="fr-FR" altLang="sv-SE" smtClean="0"/>
              <a:t>Troisième niveau</a:t>
            </a:r>
          </a:p>
          <a:p>
            <a:pPr lvl="3"/>
            <a:r>
              <a:rPr lang="fr-FR" altLang="sv-SE" smtClean="0"/>
              <a:t>Quatrième niveau</a:t>
            </a:r>
          </a:p>
          <a:p>
            <a:pPr lvl="4"/>
            <a:r>
              <a:rPr lang="fr-FR" altLang="sv-S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E46309-7D27-4EC2-8B89-2974DDD2B5FA}" type="slidenum">
              <a:rPr lang="fr-FR" altLang="sv-SE"/>
              <a:pPr/>
              <a:t>‹#›</a:t>
            </a:fld>
            <a:endParaRPr lang="fr-FR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sv-SE" sz="16600">
                <a:solidFill>
                  <a:srgbClr val="FFFF00"/>
                </a:solidFill>
              </a:rPr>
              <a:t>V</a:t>
            </a:r>
            <a:r>
              <a:rPr lang="sv-SE" altLang="sv-SE" sz="16600">
                <a:solidFill>
                  <a:srgbClr val="FFFF00"/>
                </a:solidFill>
              </a:rPr>
              <a:t>ad gör du?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9900">
                <a:solidFill>
                  <a:srgbClr val="FFFF00"/>
                </a:solidFill>
              </a:rPr>
              <a:t>chanter</a:t>
            </a:r>
            <a:endParaRPr lang="fr-FR" altLang="sv-SE" sz="199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3058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sv-SE" sz="16600">
                <a:solidFill>
                  <a:srgbClr val="FFFF00"/>
                </a:solidFill>
              </a:rPr>
              <a:t>V</a:t>
            </a:r>
            <a:r>
              <a:rPr lang="sv-SE" altLang="sv-SE" sz="16600">
                <a:solidFill>
                  <a:srgbClr val="FFFF00"/>
                </a:solidFill>
              </a:rPr>
              <a:t>ad gillar du?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78486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Qu’est-ce que tu aimes?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Jag gillar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7848600" cy="29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8800">
                <a:solidFill>
                  <a:srgbClr val="FFFF00"/>
                </a:solidFill>
              </a:rPr>
              <a:t>J’aime</a:t>
            </a:r>
            <a:endParaRPr lang="fr-FR" altLang="sv-SE" sz="188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3820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Jag gillar inte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Je n’aime pas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3820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Jag gillar inte att sjunga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Je n’aime pas chanter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Min syster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868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Qu’est-ce que tu fais?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solidFill>
                  <a:srgbClr val="FFFF00"/>
                </a:solidFill>
              </a:rPr>
              <a:t>Ma s</a:t>
            </a:r>
            <a:r>
              <a:rPr lang="sv-SE" altLang="sv-SE" sz="17700">
                <a:solidFill>
                  <a:srgbClr val="FFFF00"/>
                </a:solidFill>
                <a:cs typeface="Times New Roman" panose="02020603050405020304" pitchFamily="18" charset="0"/>
              </a:rPr>
              <a:t>œ</a:t>
            </a:r>
            <a:r>
              <a:rPr lang="sv-SE" altLang="sv-SE" sz="17700">
                <a:solidFill>
                  <a:srgbClr val="FFFF00"/>
                </a:solidFill>
              </a:rPr>
              <a:t>ur</a:t>
            </a:r>
            <a:r>
              <a:rPr lang="sv-SE" altLang="sv-SE" sz="16600">
                <a:solidFill>
                  <a:srgbClr val="FFFF00"/>
                </a:solidFill>
              </a:rPr>
              <a:t> 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7848600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Min bror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Mon frère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Jag gillar ost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3820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J’aime le fromage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6868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Gillar du min syster?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84582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Tu aimes ma s</a:t>
            </a:r>
            <a:r>
              <a:rPr lang="sv-SE" altLang="sv-SE" sz="14400">
                <a:solidFill>
                  <a:srgbClr val="FFFF00"/>
                </a:solidFill>
                <a:cs typeface="Times New Roman" panose="02020603050405020304" pitchFamily="18" charset="0"/>
              </a:rPr>
              <a:t>œ</a:t>
            </a:r>
            <a:r>
              <a:rPr lang="sv-SE" altLang="sv-SE" sz="14400">
                <a:solidFill>
                  <a:srgbClr val="FFFF00"/>
                </a:solidFill>
              </a:rPr>
              <a:t>ur?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Jag lagar mat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Je fais la cuisine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86800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5500">
                <a:solidFill>
                  <a:srgbClr val="FFFF00"/>
                </a:solidFill>
              </a:rPr>
              <a:t>Jag avskyr min bror</a:t>
            </a:r>
            <a:endParaRPr lang="fr-FR" altLang="sv-SE" sz="15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solidFill>
                  <a:srgbClr val="FFFF00"/>
                </a:solidFill>
              </a:rPr>
              <a:t>Vad tittar du på?</a:t>
            </a:r>
            <a:endParaRPr lang="fr-FR" altLang="sv-SE" sz="14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78486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Je déteste mon frère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84150"/>
            <a:ext cx="78486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Qu’est-ce que tu regardes?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184150"/>
            <a:ext cx="7848600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solidFill>
                  <a:srgbClr val="FFFF00"/>
                </a:solidFill>
              </a:rPr>
              <a:t>Göra mat/laga mat</a:t>
            </a:r>
            <a:endParaRPr lang="fr-FR" altLang="sv-SE" sz="133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Faire la cuisine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7848600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sporta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solidFill>
                  <a:srgbClr val="FFFF00"/>
                </a:solidFill>
              </a:rPr>
              <a:t>Faire du sport</a:t>
            </a:r>
            <a:endParaRPr lang="fr-FR" altLang="sv-SE"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8800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8486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20000">
                <a:solidFill>
                  <a:srgbClr val="FFFF00"/>
                </a:solidFill>
              </a:rPr>
              <a:t>sjunga</a:t>
            </a:r>
            <a:endParaRPr lang="fr-FR" altLang="sv-SE" sz="20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99</Words>
  <Application>Microsoft Office PowerPoint</Application>
  <PresentationFormat>Bildspel på skärmen (4:3)</PresentationFormat>
  <Paragraphs>30</Paragraphs>
  <Slides>30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2" baseType="lpstr">
      <vt:lpstr>Times New Roman</vt:lpstr>
      <vt:lpstr>Modèle par défaut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 Bourboule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Gustafsson</dc:creator>
  <cp:lastModifiedBy>Stefan Gustafsson</cp:lastModifiedBy>
  <cp:revision>6</cp:revision>
  <dcterms:created xsi:type="dcterms:W3CDTF">2006-11-28T07:27:06Z</dcterms:created>
  <dcterms:modified xsi:type="dcterms:W3CDTF">2016-05-03T15:33:22Z</dcterms:modified>
</cp:coreProperties>
</file>