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318" r:id="rId4"/>
    <p:sldId id="319" r:id="rId5"/>
    <p:sldId id="257" r:id="rId6"/>
    <p:sldId id="331" r:id="rId7"/>
    <p:sldId id="330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  <p:sldId id="351" r:id="rId38"/>
    <p:sldId id="352" r:id="rId39"/>
    <p:sldId id="353" r:id="rId40"/>
    <p:sldId id="354" r:id="rId41"/>
    <p:sldId id="355" r:id="rId42"/>
    <p:sldId id="356" r:id="rId43"/>
    <p:sldId id="357" r:id="rId44"/>
    <p:sldId id="358" r:id="rId45"/>
    <p:sldId id="359" r:id="rId46"/>
    <p:sldId id="360" r:id="rId47"/>
    <p:sldId id="361" r:id="rId48"/>
    <p:sldId id="362" r:id="rId49"/>
    <p:sldId id="363" r:id="rId50"/>
    <p:sldId id="364" r:id="rId51"/>
    <p:sldId id="365" r:id="rId52"/>
    <p:sldId id="366" r:id="rId53"/>
    <p:sldId id="367" r:id="rId54"/>
    <p:sldId id="368" r:id="rId55"/>
    <p:sldId id="369" r:id="rId56"/>
    <p:sldId id="370" r:id="rId57"/>
    <p:sldId id="371" r:id="rId58"/>
    <p:sldId id="372" r:id="rId59"/>
    <p:sldId id="373" r:id="rId60"/>
    <p:sldId id="374" r:id="rId61"/>
    <p:sldId id="375" r:id="rId62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6" autoAdjust="0"/>
    <p:restoredTop sz="86356" autoAdjust="0"/>
  </p:normalViewPr>
  <p:slideViewPr>
    <p:cSldViewPr>
      <p:cViewPr varScale="1">
        <p:scale>
          <a:sx n="60" d="100"/>
          <a:sy n="60" d="100"/>
        </p:scale>
        <p:origin x="1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BF347-CF44-4B17-BAE4-0AE6C86AEC7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11583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E2D4-EC7D-4087-866F-3E9B14421A1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4008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533D0-D540-4382-9C59-A01114CDDFA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06515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8D511-8B83-49EF-925F-22FDB44EBE4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8161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82267-E21F-474D-85FE-ED2E18BC7C6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8533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825CC-8466-4605-989E-3959BB4F69A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8996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5FB37-2415-48D6-B5CF-0F2F1762169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9141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D9E5A-0840-471B-A611-D3C1EB60B01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0753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579B2-3CF6-4A6F-8887-A15764552EB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05489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EE093-F966-48CF-9929-31648299191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1969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2E0DD-526B-4259-85E2-85B65C0284F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1362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sv-SE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sv-SE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7F7BE7FE-14D4-4A02-BB6D-C51240DDB522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250825" y="1557338"/>
            <a:ext cx="86423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phrases courantes 3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ett bröd också, tack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une baguette aussi, s’il vous plaît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och varsågod herrn, det blir 4,50 euro tack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250825" y="255588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et voilà monsieur, ça fait 4,50 euros, svp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varsågod 5 euro, tack och hej då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voilà 5 euros, merci et au revoir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tack, hej då och ha en bra dag!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merci, au revoir et bonne journée!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tack detsamma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merci à vous de même (pareillement)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250825" y="719138"/>
            <a:ext cx="8642350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hejsan, två chokladbröd tack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två äpplen tack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deux pommes s’il vous plaît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har ni päron tack?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vous avez des poires s’il vous plaît?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finns inga mer plommon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il n’y a plus de prunes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har ni en liten påse tack?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vous avez un petit sac, s’il vous plaît?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vad önskas?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250825" y="1081088"/>
            <a:ext cx="856932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4400"/>
              <a:t>vous désirez?</a:t>
            </a:r>
            <a:r>
              <a:rPr lang="sv-SE" altLang="sv-SE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50825" y="217488"/>
            <a:ext cx="8642350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bonjour, deux pains au chocolat, s’il vous plaît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250825" y="257175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ursäkta mig, skulle ni kunna hjälpa mig?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250825" y="134938"/>
            <a:ext cx="8569325" cy="637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300"/>
              <a:t>excusez-moi, vous pourriez m’aider?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jag har behov av en liten upplysning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j’ai besoin d’un petit renseigne-ment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tar man hand om er?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on s’occupe de vous?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jag känner inte till här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je ne connais pas ici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känner ni till denna gata?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connaissez cette rue?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250825" y="217488"/>
            <a:ext cx="8642350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hejsan, och varsågod, </a:t>
            </a:r>
            <a:r>
              <a:rPr lang="sv-SE" altLang="sv-SE" sz="9900" i="1"/>
              <a:t>och med detta</a:t>
            </a:r>
            <a:r>
              <a:rPr lang="sv-SE" altLang="sv-SE" sz="9900"/>
              <a:t>?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jag letar efter en cd-affär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je cherche un magasin de cd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finns det en bank i närheten?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il y a une banque près d’ici?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jag hittar inte den här butiken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je ne trouve pas ce magasin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vet ni om denna butik ligger här?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vous savez si ce magasin se trouve ici?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känner ni till en bokhandel i närheten?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250825" y="195263"/>
            <a:ext cx="8569325" cy="625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100"/>
              <a:t>vous connaissez une librairie près d’ici?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bonjour, et voilà, et avec ça?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250825" y="195263"/>
            <a:ext cx="8569325" cy="625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100"/>
              <a:t>vet ni var man kan finna en klädaffär?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250825" y="531813"/>
            <a:ext cx="8569325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000"/>
              <a:t>vous savez où on peut trouver un magasin de vêtements?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finns det toaletter här?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il y a des toilettes ici?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3300"/>
              <a:t>har ni växel?</a:t>
            </a:r>
            <a:r>
              <a:rPr lang="sv-SE" altLang="sv-SE"/>
              <a:t>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avez de la monnaie?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vet ni hur mycket klockan är tack?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avez l’heure, s’il vous plaît?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ni talar för fort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parlez trop vite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två gifflar också, tack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ger ni rabatter?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faites des réductions?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deux croissants aussi, s’il vous plaît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mycket bra, är det allt?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très bien, c’est tout?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395</Words>
  <Application>Microsoft Office PowerPoint</Application>
  <PresentationFormat>Bildspel på skärmen (4:3)</PresentationFormat>
  <Paragraphs>61</Paragraphs>
  <Slides>61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61</vt:i4>
      </vt:variant>
    </vt:vector>
  </HeadingPairs>
  <TitlesOfParts>
    <vt:vector size="63" baseType="lpstr">
      <vt:lpstr>Arial</vt:lpstr>
      <vt:lpstr>Standardformgivning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Årjängs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steff</dc:creator>
  <cp:lastModifiedBy>Stefan Gustafsson</cp:lastModifiedBy>
  <cp:revision>15</cp:revision>
  <dcterms:created xsi:type="dcterms:W3CDTF">2005-10-10T09:59:05Z</dcterms:created>
  <dcterms:modified xsi:type="dcterms:W3CDTF">2016-05-03T15:33:54Z</dcterms:modified>
</cp:coreProperties>
</file>