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7" r:id="rId3"/>
    <p:sldId id="318" r:id="rId4"/>
    <p:sldId id="319" r:id="rId5"/>
    <p:sldId id="257" r:id="rId6"/>
    <p:sldId id="331" r:id="rId7"/>
    <p:sldId id="330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49" r:id="rId36"/>
    <p:sldId id="350" r:id="rId37"/>
    <p:sldId id="351" r:id="rId38"/>
    <p:sldId id="352" r:id="rId39"/>
    <p:sldId id="353" r:id="rId40"/>
    <p:sldId id="354" r:id="rId41"/>
    <p:sldId id="355" r:id="rId42"/>
    <p:sldId id="356" r:id="rId43"/>
    <p:sldId id="357" r:id="rId44"/>
    <p:sldId id="358" r:id="rId45"/>
    <p:sldId id="359" r:id="rId46"/>
    <p:sldId id="360" r:id="rId47"/>
    <p:sldId id="361" r:id="rId48"/>
    <p:sldId id="362" r:id="rId49"/>
    <p:sldId id="363" r:id="rId50"/>
    <p:sldId id="364" r:id="rId51"/>
    <p:sldId id="365" r:id="rId52"/>
    <p:sldId id="366" r:id="rId53"/>
    <p:sldId id="367" r:id="rId54"/>
    <p:sldId id="368" r:id="rId55"/>
    <p:sldId id="369" r:id="rId56"/>
    <p:sldId id="370" r:id="rId57"/>
    <p:sldId id="371" r:id="rId58"/>
    <p:sldId id="372" r:id="rId59"/>
    <p:sldId id="373" r:id="rId60"/>
    <p:sldId id="374" r:id="rId61"/>
    <p:sldId id="375" r:id="rId62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6" autoAdjust="0"/>
    <p:restoredTop sz="86356" autoAdjust="0"/>
  </p:normalViewPr>
  <p:slideViewPr>
    <p:cSldViewPr>
      <p:cViewPr varScale="1">
        <p:scale>
          <a:sx n="60" d="100"/>
          <a:sy n="60" d="100"/>
        </p:scale>
        <p:origin x="1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3E1AD-E699-4D60-8AA0-6AD74ABF207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62936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124B1-CFE7-4E82-AC71-10417357E41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6557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3CC4A3-C703-48FD-8246-2EF14B5CF45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4687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792AAB-9701-4BCA-B6BF-7D502A410032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4925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BB8DE-9190-4FD8-92AE-894C37B1B1D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28578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972BB-FA0F-4F2B-98F7-8A761B56CC0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906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99E12-A877-4CE8-8DCC-03B245FEAA8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7548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5C725-62AD-4070-A0FE-7D6989C172A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3629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83F798-A93D-4647-8C42-2477E0F9E6F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7399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85B0D-F6AB-4450-90AE-02EC359E7EA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19366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06C58-1894-4CCA-8BDB-57B69876C6A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5946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sv-SE" alt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sv-SE" alt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DB34A874-B6F2-464F-9254-8DFF14B840B6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250825" y="1557338"/>
            <a:ext cx="86423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phrases courantes 6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har ni telefonkort?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250825" y="-77788"/>
            <a:ext cx="8569325" cy="6797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vous avez des cartes téléphoni-ques?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250825" y="-77788"/>
            <a:ext cx="8569325" cy="6797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två frimärken till Sverige, tack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250825" y="227013"/>
            <a:ext cx="8569325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000"/>
              <a:t>deux timbres pour la Suède, s’il vous plaît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finns det en brevlåda här?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il y a une boîte aux lettres ici?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250825" y="-77788"/>
            <a:ext cx="8569325" cy="6797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vi säljer frimärken med vykorten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250825" y="227013"/>
            <a:ext cx="8569325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000"/>
              <a:t>on vend des timbres avec les cartes postales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250825" y="-77788"/>
            <a:ext cx="8569325" cy="6797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man måste köpa vykort för att få frimärken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250825" y="-153988"/>
            <a:ext cx="8569325" cy="6950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000"/>
              <a:t>il faut acheter des cartes postales pour avoir des timbres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250825" y="719138"/>
            <a:ext cx="8642350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hejsan, har ni frimärken, tack?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vi säljer inte batterier här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on ne vend pas de piles ici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vi har inga mer kylda drycker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on n’a plus de boissons fraîches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har ni inte växel?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vous n’avez pas de la monnaie?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250825" y="1293813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3000"/>
              <a:t>det är stängt</a:t>
            </a:r>
            <a:r>
              <a:rPr lang="sv-SE" altLang="sv-SE"/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250825" y="1065213"/>
            <a:ext cx="8569325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4500"/>
              <a:t>c’est fermé</a:t>
            </a:r>
            <a:r>
              <a:rPr lang="sv-SE" altLang="sv-SE"/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vi har telefonkort med kod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on a des cartes à code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250825" y="185738"/>
            <a:ext cx="8642350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000"/>
              <a:t>bonjour, vous avez des timbres, s’il vous plaît?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250825" y="-79375"/>
            <a:ext cx="8569325" cy="679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hur många markeringar önskar ni? 50 eller 120?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250825" y="379413"/>
            <a:ext cx="8569325" cy="588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500"/>
              <a:t>combien d’unités désirez-vous? 50 ou 120?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kuvertet är med kortet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l’enveloppe va avec la carte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vi säljer de inte separat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on ne les vend pas séparément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vi säljer de om 10 (10 och 10)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on les vend par 10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vi säljer de inte en och en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on ne les vend pas à l’unité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250825" y="1557338"/>
            <a:ext cx="86423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säljer ni vykort här?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hur mycket kostar Eiffeltornet?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c’est combien la Tour Eiffel?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250825" y="-77788"/>
            <a:ext cx="8569325" cy="6797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2 euro för det lilla och 4 euro för det stora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250825" y="-77788"/>
            <a:ext cx="8569325" cy="6797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2 euros la petite et 4 euros la grande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kan man få de två för 5 euro?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250825" y="-77788"/>
            <a:ext cx="8569325" cy="6797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on peut avoir les deux pour 5 euros?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det är allt jag har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c’est tout ce que j’ai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jag har bara en 5 eurosedel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je n’ai qu’un billet de 5 euros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250825" y="-77788"/>
            <a:ext cx="8569325" cy="6797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vous vendez des cartes postales ici?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har ni inte mindre?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vous n’avez pas moins?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vi betalar separat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on paie séparément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ni betalar allt och ni gör upp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250825" y="-77788"/>
            <a:ext cx="8569325" cy="6797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vous payez tout et vous vous arrangez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är ni öppna i morgon?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vous êtes ouvert demain?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hur dags stänger ni?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vous fermez à quelle heure?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250825" y="-77788"/>
            <a:ext cx="8569325" cy="6797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hur mycket kostar de stora korten?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hur dags öppnar ni?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vous ouvrez à quelle heure?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250825" y="-77788"/>
            <a:ext cx="8569325" cy="6797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c’est combien les grandes cartes?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hur mycket kostar kuverten?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250825" y="-77788"/>
            <a:ext cx="8569325" cy="6797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combien coûtent les enveloppes?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382</Words>
  <Application>Microsoft Office PowerPoint</Application>
  <PresentationFormat>Bildspel på skärmen (4:3)</PresentationFormat>
  <Paragraphs>61</Paragraphs>
  <Slides>61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61</vt:i4>
      </vt:variant>
    </vt:vector>
  </HeadingPairs>
  <TitlesOfParts>
    <vt:vector size="63" baseType="lpstr">
      <vt:lpstr>Arial</vt:lpstr>
      <vt:lpstr>Standardformgivning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Årjängs kommun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steff</dc:creator>
  <cp:lastModifiedBy>Stefan Gustafsson</cp:lastModifiedBy>
  <cp:revision>11</cp:revision>
  <dcterms:created xsi:type="dcterms:W3CDTF">2005-10-10T09:59:05Z</dcterms:created>
  <dcterms:modified xsi:type="dcterms:W3CDTF">2016-05-03T15:35:26Z</dcterms:modified>
</cp:coreProperties>
</file>