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0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106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47107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7108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7109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7110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7111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7112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7113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7114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7115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7116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7117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7118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7119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7120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7121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7122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7123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7124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47125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sv-SE" altLang="sv-SE" noProof="0" smtClean="0"/>
              <a:t>Klicka här för att ändra format</a:t>
            </a:r>
          </a:p>
        </p:txBody>
      </p:sp>
      <p:sp>
        <p:nvSpPr>
          <p:cNvPr id="47126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sv-SE" altLang="sv-SE" noProof="0" smtClean="0"/>
              <a:t>Klicka här för att ändra format på underrubrik i bakgrunden</a:t>
            </a:r>
          </a:p>
        </p:txBody>
      </p:sp>
      <p:sp>
        <p:nvSpPr>
          <p:cNvPr id="47127" name="Rectangle 2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47128" name="Rectangle 2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47129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56236F4-35A4-417E-8ED4-0384B361FE99}" type="slidenum">
              <a:rPr lang="sv-SE" altLang="sv-SE"/>
              <a:pPr/>
              <a:t>‹#›</a:t>
            </a:fld>
            <a:endParaRPr lang="sv-SE" alt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664142-186A-4052-8B6C-8B543380C895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633764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FB80BA-78EA-44A3-80F3-443383AFBA6F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851825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FFB2AD-54AC-4A2F-9D0C-201F79778304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307627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E940BC-A0C3-47F2-B182-01996F3D9F55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561586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61543C-0BF9-43DD-8C95-5386D18CB384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479682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B569B6-6FF0-4415-A05F-0DE531359533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669720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652981-0D8C-4AAE-AA7A-594953A6AA3E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860995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82C3C6-2174-49C2-8A4B-A877FDD973C3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344735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594419-8BDF-46CC-B1D0-C9A40967496B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661193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A35D57-E0A4-4C6A-93D2-F5F2F7FE6788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90321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82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46083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084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085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086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087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088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089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090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091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092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093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094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095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096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097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098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099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100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46101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</a:t>
            </a:r>
          </a:p>
        </p:txBody>
      </p:sp>
      <p:sp>
        <p:nvSpPr>
          <p:cNvPr id="46102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 på bakgrundstexten</a:t>
            </a:r>
          </a:p>
          <a:p>
            <a:pPr lvl="1"/>
            <a:r>
              <a:rPr lang="sv-SE" altLang="sv-SE" smtClean="0"/>
              <a:t>Nivå två</a:t>
            </a:r>
          </a:p>
          <a:p>
            <a:pPr lvl="2"/>
            <a:r>
              <a:rPr lang="sv-SE" altLang="sv-SE" smtClean="0"/>
              <a:t>Nivå tre</a:t>
            </a:r>
          </a:p>
          <a:p>
            <a:pPr lvl="3"/>
            <a:r>
              <a:rPr lang="sv-SE" altLang="sv-SE" smtClean="0"/>
              <a:t>Nivå fyra</a:t>
            </a:r>
          </a:p>
          <a:p>
            <a:pPr lvl="4"/>
            <a:r>
              <a:rPr lang="sv-SE" altLang="sv-SE" smtClean="0"/>
              <a:t>Nivå fem</a:t>
            </a:r>
          </a:p>
        </p:txBody>
      </p:sp>
      <p:sp>
        <p:nvSpPr>
          <p:cNvPr id="46103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sv-SE" altLang="sv-SE"/>
          </a:p>
        </p:txBody>
      </p:sp>
      <p:sp>
        <p:nvSpPr>
          <p:cNvPr id="46104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sv-SE" altLang="sv-SE"/>
          </a:p>
        </p:txBody>
      </p:sp>
      <p:sp>
        <p:nvSpPr>
          <p:cNvPr id="46105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0AC60C08-2FA7-4712-9B59-D6A528C24365}" type="slidenum">
              <a:rPr lang="sv-SE" altLang="sv-SE"/>
              <a:pPr/>
              <a:t>‹#›</a:t>
            </a:fld>
            <a:endParaRPr lang="sv-SE" altLang="sv-SE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23850" y="9810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Vem är Piaf?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23850" y="549275"/>
            <a:ext cx="8569325" cy="489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0500">
                <a:latin typeface="Arial" panose="020B0604020202020204" pitchFamily="34" charset="0"/>
              </a:rPr>
              <a:t>Ellee st née le 19 décembre 1915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Var föddes hon?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23850" y="1052513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Où est-elle née?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Har hon syskon?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323850" y="404813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Elle a des frères et soeurs?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Hur ser hon ut?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Elle est comment?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50825" y="549275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Hon är mycket liten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250825" y="692150"/>
            <a:ext cx="8569325" cy="447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4400">
                <a:latin typeface="Arial" panose="020B0604020202020204" pitchFamily="34" charset="0"/>
              </a:rPr>
              <a:t>Elle est très petite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Är hon gift?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23850" y="549275"/>
            <a:ext cx="8569325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7700">
                <a:latin typeface="Arial" panose="020B0604020202020204" pitchFamily="34" charset="0"/>
              </a:rPr>
              <a:t>Qui est Piaf?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250825" y="404813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Elle est mariée?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Ja två gånger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Oui, deux fois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496300" cy="489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0500">
                <a:latin typeface="Arial" panose="020B0604020202020204" pitchFamily="34" charset="0"/>
              </a:rPr>
              <a:t>Vilket var hennes riktiga namn?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250825" y="476250"/>
            <a:ext cx="8569325" cy="580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500">
                <a:latin typeface="Arial" panose="020B0604020202020204" pitchFamily="34" charset="0"/>
              </a:rPr>
              <a:t>Quel était son vrai nom?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89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0500">
                <a:latin typeface="Arial" panose="020B0604020202020204" pitchFamily="34" charset="0"/>
              </a:rPr>
              <a:t>Hennes riktiga namn var Gassion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250825" y="476250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Son vrai nom était Gassion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323850" y="549275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Man kallar henne för sparven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323850" y="476250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On l’appelle le piaf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323850" y="404813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Vad sjunger hon?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Vem var Piaf?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323850" y="476250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Qu’est-ce qu’elle chante?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323850" y="404813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Hon sjunger t.ex.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323850" y="333375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Elle chante par exemple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81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5500">
                <a:latin typeface="Arial" panose="020B0604020202020204" pitchFamily="34" charset="0"/>
              </a:rPr>
              <a:t>Livet i rosa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250825" y="765175"/>
            <a:ext cx="8569325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latin typeface="Arial" panose="020B0604020202020204" pitchFamily="34" charset="0"/>
              </a:rPr>
              <a:t>La vie en rose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323850" y="549275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Nej, jag ångrar ingenting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323850" y="549275"/>
            <a:ext cx="8569325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latin typeface="Arial" panose="020B0604020202020204" pitchFamily="34" charset="0"/>
              </a:rPr>
              <a:t>Non, je ne regrette rien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När dog hon?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323850" y="404813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Quand est-elle morte?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89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0500">
                <a:latin typeface="Arial" panose="020B0604020202020204" pitchFamily="34" charset="0"/>
              </a:rPr>
              <a:t>Hon dör den 10:e oktober 1963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Qui était Piaf?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89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0500">
                <a:latin typeface="Arial" panose="020B0604020202020204" pitchFamily="34" charset="0"/>
              </a:rPr>
              <a:t>Elle est morte le 10 octobre 1963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323850" y="404813"/>
            <a:ext cx="8569325" cy="618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0000">
                <a:latin typeface="Arial" panose="020B0604020202020204" pitchFamily="34" charset="0"/>
              </a:rPr>
              <a:t>Hon är begravd på kyrkogården Père-Lachaise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323850" y="333375"/>
            <a:ext cx="8569325" cy="618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0000">
                <a:latin typeface="Arial" panose="020B0604020202020204" pitchFamily="34" charset="0"/>
              </a:rPr>
              <a:t>Elle est enterrée au cimetière du Père-Lachaise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23850" y="404813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Hon var en fransk sångerska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23850" y="333375"/>
            <a:ext cx="8569325" cy="489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0500">
                <a:latin typeface="Arial" panose="020B0604020202020204" pitchFamily="34" charset="0"/>
              </a:rPr>
              <a:t>Elle était une chanteuse française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323850" y="765175"/>
            <a:ext cx="8569325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latin typeface="Arial" panose="020B0604020202020204" pitchFamily="34" charset="0"/>
              </a:rPr>
              <a:t>När föddes hon?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23850" y="5492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Quand est-elle née?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23850" y="476250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Hon föddes den 19/12/1915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önn">
  <a:themeElements>
    <a:clrScheme name="Lönn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Lön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Lönn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önn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önn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önn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önn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önn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önn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önn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önn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23</TotalTime>
  <Words>195</Words>
  <Application>Microsoft Office PowerPoint</Application>
  <PresentationFormat>Bildspel på skärmen (4:3)</PresentationFormat>
  <Paragraphs>42</Paragraphs>
  <Slides>42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42</vt:i4>
      </vt:variant>
    </vt:vector>
  </HeadingPairs>
  <TitlesOfParts>
    <vt:vector size="46" baseType="lpstr">
      <vt:lpstr>Arial</vt:lpstr>
      <vt:lpstr>Times New Roman</vt:lpstr>
      <vt:lpstr>Wingdings</vt:lpstr>
      <vt:lpstr>Lönn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lycée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Stefan Gustafsson</dc:creator>
  <cp:lastModifiedBy>Stefan Gustafsson</cp:lastModifiedBy>
  <cp:revision>12</cp:revision>
  <dcterms:created xsi:type="dcterms:W3CDTF">2006-12-02T15:23:51Z</dcterms:created>
  <dcterms:modified xsi:type="dcterms:W3CDTF">2016-05-03T15:33:09Z</dcterms:modified>
</cp:coreProperties>
</file>