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71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sv-SE" altLang="sv-SE" noProof="0" smtClean="0"/>
              <a:t>Klicka här för att ändra format</a:t>
            </a:r>
          </a:p>
        </p:txBody>
      </p:sp>
      <p:sp>
        <p:nvSpPr>
          <p:cNvPr id="471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v-SE" altLang="sv-SE" noProof="0" smtClean="0"/>
              <a:t>Klicka här för att ändra format på underrubrik i bakgrunden</a:t>
            </a:r>
          </a:p>
        </p:txBody>
      </p:sp>
      <p:sp>
        <p:nvSpPr>
          <p:cNvPr id="4712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712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712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6236F4-35A4-417E-8ED4-0384B361FE99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64142-186A-4052-8B6C-8B543380C89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3376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B80BA-78EA-44A3-80F3-443383AFBA6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5182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FB2AD-54AC-4A2F-9D0C-201F7977830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0762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940BC-A0C3-47F2-B182-01996F3D9F5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6158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1543C-0BF9-43DD-8C95-5386D18CB38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7968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569B6-6FF0-4415-A05F-0DE53135953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6972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52981-0D8C-4AAE-AA7A-594953A6AA3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6099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2C3C6-2174-49C2-8A4B-A877FDD973C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4473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94419-8BDF-46CC-B1D0-C9A40967496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6119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35D57-E0A4-4C6A-93D2-F5F2F7FE678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032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61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461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v-SE" altLang="sv-SE"/>
          </a:p>
        </p:txBody>
      </p:sp>
      <p:sp>
        <p:nvSpPr>
          <p:cNvPr id="461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v-SE" altLang="sv-SE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AC60C08-2FA7-4712-9B59-D6A528C24365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Vem är Piaf?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Arial" panose="020B0604020202020204" pitchFamily="34" charset="0"/>
              </a:rPr>
              <a:t>Ellee st née le 19 décembre 1915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Var föddes hon?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1052513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Où est-elle née?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Har hon syskon?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Elle a des frères et soeurs?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Hur ser hon ut?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Elle est comment?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är mycket liten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latin typeface="Arial" panose="020B0604020202020204" pitchFamily="34" charset="0"/>
              </a:rPr>
              <a:t>Elle est très petite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Är hon gift?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7700">
                <a:latin typeface="Arial" panose="020B0604020202020204" pitchFamily="34" charset="0"/>
              </a:rPr>
              <a:t>Qui est Piaf?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Elle est mariée?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Ja två gånger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Oui, deux fois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496300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Arial" panose="020B0604020202020204" pitchFamily="34" charset="0"/>
              </a:rPr>
              <a:t>Vilket var hennes riktiga namn?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500">
                <a:latin typeface="Arial" panose="020B0604020202020204" pitchFamily="34" charset="0"/>
              </a:rPr>
              <a:t>Quel était son vrai nom?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Arial" panose="020B0604020202020204" pitchFamily="34" charset="0"/>
              </a:rPr>
              <a:t>Hennes riktiga namn var Gassion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Son vrai nom était Gassion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Man kallar henne för sparven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On l’appelle le piaf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Vad sjunger hon?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Vem var Piaf?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Qu’est-ce qu’elle chante?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sjunger t.ex.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Elle chante par exemple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5500">
                <a:latin typeface="Arial" panose="020B0604020202020204" pitchFamily="34" charset="0"/>
              </a:rPr>
              <a:t>Livet i rosa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La vie en rose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Nej, jag ångrar ingenting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Non, je ne regrette rien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När dog hon?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Quand est-elle morte?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Arial" panose="020B0604020202020204" pitchFamily="34" charset="0"/>
              </a:rPr>
              <a:t>Hon dör den 10:e oktober 1963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Qui était Piaf?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Arial" panose="020B0604020202020204" pitchFamily="34" charset="0"/>
              </a:rPr>
              <a:t>Elle est morte le 10 octobre 1963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000">
                <a:latin typeface="Arial" panose="020B0604020202020204" pitchFamily="34" charset="0"/>
              </a:rPr>
              <a:t>Hon är begravd på kyrkogården Père-Lachaise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000">
                <a:latin typeface="Arial" panose="020B0604020202020204" pitchFamily="34" charset="0"/>
              </a:rPr>
              <a:t>Elle est enterrée au cimetière du Père-Lachaise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var en fransk sångerska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Arial" panose="020B0604020202020204" pitchFamily="34" charset="0"/>
              </a:rPr>
              <a:t>Elle était une chanteuse française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När föddes hon?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Quand est-elle née?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Hon föddes den 19/12/1915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önn">
  <a:themeElements>
    <a:clrScheme name="Lönn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Lön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önn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önn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23</TotalTime>
  <Words>195</Words>
  <Application>Microsoft Office PowerPoint</Application>
  <PresentationFormat>Bildspel på skärmen (4:3)</PresentationFormat>
  <Paragraphs>42</Paragraphs>
  <Slides>42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42</vt:i4>
      </vt:variant>
    </vt:vector>
  </HeadingPairs>
  <TitlesOfParts>
    <vt:vector size="46" baseType="lpstr">
      <vt:lpstr>Arial</vt:lpstr>
      <vt:lpstr>Times New Roman</vt:lpstr>
      <vt:lpstr>Wingdings</vt:lpstr>
      <vt:lpstr>Lönn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lycée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Stefan Gustafsson</dc:creator>
  <cp:lastModifiedBy>Stefan Gustafsson</cp:lastModifiedBy>
  <cp:revision>12</cp:revision>
  <dcterms:created xsi:type="dcterms:W3CDTF">2006-12-02T15:23:51Z</dcterms:created>
  <dcterms:modified xsi:type="dcterms:W3CDTF">2016-05-03T15:33:09Z</dcterms:modified>
</cp:coreProperties>
</file>