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2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2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2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2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2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712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sv-SE" altLang="sv-SE" noProof="0" smtClean="0"/>
              <a:t>Klicka här för att ändra format</a:t>
            </a:r>
          </a:p>
        </p:txBody>
      </p:sp>
      <p:sp>
        <p:nvSpPr>
          <p:cNvPr id="4712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v-SE" altLang="sv-SE" noProof="0" smtClean="0"/>
              <a:t>Klicka här för att ändra format på underrubrik i bakgrunden</a:t>
            </a:r>
          </a:p>
        </p:txBody>
      </p:sp>
      <p:sp>
        <p:nvSpPr>
          <p:cNvPr id="4712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712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712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582966E-CAB8-49BD-B4E4-34F7D2D4C377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9E741-BBE9-4955-97D5-1746DC75D5B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8585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1C9CC-BBEB-404E-B53A-5A0F1EB1020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4508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9CD2C-02C5-4A9B-BFC2-90774DF2FC2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8839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5490E-8A4E-46CE-B6E9-E2065989B63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5332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11AF2-26E9-4257-873E-E2C951B8A87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3834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ACB5F-1353-455A-A92E-FA0BE50889D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352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04F87-E785-4512-ADF8-D80193D47D7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7452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3E241-0274-4026-A393-E63ADD0EB6D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9958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4D298-97EF-440A-80B1-B16C0C90990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1323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0F40A-BBBB-4DAE-8FA1-16B7D14371F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9780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608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0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610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4610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610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v-SE" altLang="sv-SE"/>
          </a:p>
        </p:txBody>
      </p:sp>
      <p:sp>
        <p:nvSpPr>
          <p:cNvPr id="4610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v-SE" altLang="sv-SE"/>
          </a:p>
        </p:txBody>
      </p:sp>
      <p:sp>
        <p:nvSpPr>
          <p:cNvPr id="4610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F5C0A62-C8DF-4713-BC7E-69478E8E361E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Det handlar 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Qu’est-ce qu’elle a fait?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Hon frågar kungen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Elle demande au roi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Hon frågar honom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Elle lui demande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Jag ser kvinnan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Je vois la femme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Jag ser henne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74675" y="620713"/>
            <a:ext cx="856932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7700">
                <a:latin typeface="Arial" panose="020B0604020202020204" pitchFamily="34" charset="0"/>
              </a:rPr>
              <a:t>Je la vois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Jag förstår boken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7700">
                <a:latin typeface="Arial" panose="020B0604020202020204" pitchFamily="34" charset="0"/>
              </a:rPr>
              <a:t>Il s’agit 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Je comprends le livre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Jag förstår 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Je le comprends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4963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Arial" panose="020B0604020202020204" pitchFamily="34" charset="0"/>
              </a:rPr>
              <a:t>Gillar du bananerna?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569325" cy="580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500">
                <a:latin typeface="Arial" panose="020B0604020202020204" pitchFamily="34" charset="0"/>
              </a:rPr>
              <a:t>Tu aimes les bananes?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Tycker du om dem?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Tu les aimes?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Känner du Johanna?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Tu connais Johanna?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Känner du henne?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Texten handlar 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Tu la connais?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Hon blir berömd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Elle devient célèbre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Hon blev berömd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569325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Arial" panose="020B0604020202020204" pitchFamily="34" charset="0"/>
              </a:rPr>
              <a:t>Elle est devenue célèbre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Vad blir det av dig?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Arial" panose="020B0604020202020204" pitchFamily="34" charset="0"/>
              </a:rPr>
              <a:t>Qu’est-ce que tu deviens?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000">
                <a:latin typeface="Arial" panose="020B0604020202020204" pitchFamily="34" charset="0"/>
              </a:rPr>
              <a:t>Jag blir, du blir, han blir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Je deviens, tu deviens, i ldevient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Vi blir, ni blir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Le texte parle de..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500">
                <a:latin typeface="Arial" panose="020B0604020202020204" pitchFamily="34" charset="0"/>
              </a:rPr>
              <a:t>Nous devenons, vous devenez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29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8800">
                <a:latin typeface="Arial" panose="020B0604020202020204" pitchFamily="34" charset="0"/>
              </a:rPr>
              <a:t>De blir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Ils deviennent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Vem var Jeanne d’Arc?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Qui était Jeanne d’Arc?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85693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Arial" panose="020B0604020202020204" pitchFamily="34" charset="0"/>
              </a:rPr>
              <a:t>Det var en känd kvinna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C’était une femme connue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Vad gjorde hon?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önn">
  <a:themeElements>
    <a:clrScheme name="Lönn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Lön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önn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önn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13</TotalTime>
  <Words>169</Words>
  <Application>Microsoft Office PowerPoint</Application>
  <PresentationFormat>Bildspel på skärmen (4:3)</PresentationFormat>
  <Paragraphs>42</Paragraphs>
  <Slides>42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42</vt:i4>
      </vt:variant>
    </vt:vector>
  </HeadingPairs>
  <TitlesOfParts>
    <vt:vector size="46" baseType="lpstr">
      <vt:lpstr>Arial</vt:lpstr>
      <vt:lpstr>Times New Roman</vt:lpstr>
      <vt:lpstr>Wingdings</vt:lpstr>
      <vt:lpstr>Lönn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lycée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Stefan Gustafsson</dc:creator>
  <cp:lastModifiedBy>Stefan Gustafsson</cp:lastModifiedBy>
  <cp:revision>7</cp:revision>
  <dcterms:created xsi:type="dcterms:W3CDTF">2006-12-02T15:23:51Z</dcterms:created>
  <dcterms:modified xsi:type="dcterms:W3CDTF">2016-05-03T15:32:40Z</dcterms:modified>
</cp:coreProperties>
</file>