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8" r:id="rId9"/>
    <p:sldId id="299" r:id="rId10"/>
    <p:sldId id="303" r:id="rId11"/>
    <p:sldId id="300" r:id="rId12"/>
    <p:sldId id="301" r:id="rId13"/>
    <p:sldId id="302" r:id="rId14"/>
    <p:sldId id="325" r:id="rId15"/>
    <p:sldId id="326" r:id="rId16"/>
    <p:sldId id="304" r:id="rId17"/>
    <p:sldId id="305" r:id="rId18"/>
    <p:sldId id="306" r:id="rId19"/>
    <p:sldId id="307" r:id="rId20"/>
    <p:sldId id="308" r:id="rId21"/>
    <p:sldId id="309" r:id="rId22"/>
    <p:sldId id="311" r:id="rId23"/>
    <p:sldId id="310" r:id="rId24"/>
    <p:sldId id="312" r:id="rId25"/>
    <p:sldId id="313" r:id="rId26"/>
    <p:sldId id="314" r:id="rId27"/>
    <p:sldId id="316" r:id="rId28"/>
    <p:sldId id="315" r:id="rId29"/>
    <p:sldId id="317" r:id="rId30"/>
    <p:sldId id="318" r:id="rId31"/>
    <p:sldId id="319" r:id="rId32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v-SE" altLang="sv-SE" noProof="0" smtClean="0"/>
              <a:t>Klicka här för att ändra format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v-SE" altLang="sv-SE" noProof="0" smtClean="0"/>
              <a:t>Klicka här för att ändra format på underrubrik i bakgrunden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128F1B-4C02-42F6-8D27-E2F476D9A730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6084D-80FA-4EAB-AF27-9DF978E69F3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2987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B1623-B98C-480B-BB37-5D189164548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1176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E7F81-0688-43E1-9A24-BF97BF2AC7B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2880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20061-DECA-4DC5-9E82-485096C65DC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5064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AB27-2B2A-466C-9715-4553DC24A0B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6481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909CA-9EAD-49E3-9F47-BC8E1B804CD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4716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E833D-D2DC-42E0-97F6-6657E794CB9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796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17D98-F700-4235-A86E-EDFB2CD5F40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1876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AFBC6-9E5B-4638-A9BF-C3809C6648A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2386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1C911-DAC6-48F6-978F-145A25103DA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1315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8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610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461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v-SE" altLang="sv-SE"/>
          </a:p>
        </p:txBody>
      </p:sp>
      <p:sp>
        <p:nvSpPr>
          <p:cNvPr id="4610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v-SE" altLang="sv-SE"/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D5081D5-D198-4ED1-BA44-134AD0D7B4EB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5693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3000">
                <a:latin typeface="Arial" panose="020B0604020202020204" pitchFamily="34" charset="0"/>
              </a:rPr>
              <a:t>Det var en gång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74688"/>
            <a:ext cx="7343775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VReportajeAC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76250"/>
            <a:ext cx="5173663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lon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54050"/>
            <a:ext cx="6697663" cy="54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longee-enfant-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77875"/>
            <a:ext cx="7632700" cy="5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2004-5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1813"/>
            <a:ext cx="7272337" cy="5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168126902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788"/>
            <a:ext cx="741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319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9"/>
          <a:stretch>
            <a:fillRect/>
          </a:stretch>
        </p:blipFill>
        <p:spPr bwMode="auto">
          <a:xfrm>
            <a:off x="684213" y="549275"/>
            <a:ext cx="7704137" cy="52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pic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7540625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79021146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447675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ar_w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/>
          <a:stretch>
            <a:fillRect/>
          </a:stretch>
        </p:blipFill>
        <p:spPr bwMode="auto">
          <a:xfrm>
            <a:off x="395288" y="836613"/>
            <a:ext cx="8424862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85693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7700">
                <a:latin typeface="Arial" panose="020B0604020202020204" pitchFamily="34" charset="0"/>
              </a:rPr>
              <a:t>Il était une fois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ngelina_joli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3935413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67641374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333375"/>
            <a:ext cx="4227512" cy="56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brad%20pitt%20sept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6840538" cy="52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167601410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28663"/>
            <a:ext cx="7056438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Wake_Up_by_cactus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9913"/>
            <a:ext cx="7775575" cy="5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Oceans%20Twelve%20Brad%20Pitt%20-%201024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2587" b="11610"/>
          <a:stretch>
            <a:fillRect/>
          </a:stretch>
        </p:blipFill>
        <p:spPr bwMode="auto">
          <a:xfrm>
            <a:off x="684213" y="765175"/>
            <a:ext cx="8116887" cy="47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ruxel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5213"/>
            <a:ext cx="849788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angelina-jolie-boots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49275"/>
            <a:ext cx="55435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navette_decoll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713"/>
            <a:ext cx="3808413" cy="57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ngelina-jolie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260350"/>
            <a:ext cx="4576763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5693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3000">
                <a:latin typeface="Arial" panose="020B0604020202020204" pitchFamily="34" charset="0"/>
              </a:rPr>
              <a:t>Vad händer?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ou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42950"/>
            <a:ext cx="7632700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42950"/>
            <a:ext cx="828040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569325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3000">
                <a:latin typeface="Arial" panose="020B0604020202020204" pitchFamily="34" charset="0"/>
              </a:rPr>
              <a:t>Qu’est-ce qui se passe?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brad_pitt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4668838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ngelinaJoli_Granitz_5184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60350"/>
            <a:ext cx="3830637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bateau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"/>
          <a:stretch>
            <a:fillRect/>
          </a:stretch>
        </p:blipFill>
        <p:spPr bwMode="auto">
          <a:xfrm>
            <a:off x="1042988" y="836613"/>
            <a:ext cx="762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lodievar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4897438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867400" y="1125538"/>
            <a:ext cx="25923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6000"/>
              <a:t>Elodie Varlet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as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60350"/>
            <a:ext cx="4995863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önn">
  <a:themeElements>
    <a:clrScheme name="Lönn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Lön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önn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önn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önn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önn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önn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önn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önn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önn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önn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48</TotalTime>
  <Words>18</Words>
  <Application>Microsoft Office PowerPoint</Application>
  <PresentationFormat>Bildspel på skärmen (4:3)</PresentationFormat>
  <Paragraphs>5</Paragraphs>
  <Slides>31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Lönn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lycée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Stefan Gustafsson</dc:creator>
  <cp:lastModifiedBy>Stefan Gustafsson</cp:lastModifiedBy>
  <cp:revision>12</cp:revision>
  <dcterms:created xsi:type="dcterms:W3CDTF">2006-12-02T15:23:51Z</dcterms:created>
  <dcterms:modified xsi:type="dcterms:W3CDTF">2016-05-03T15:31:58Z</dcterms:modified>
</cp:coreProperties>
</file>