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710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0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1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712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712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sv-SE" altLang="sv-SE" noProof="0" smtClean="0"/>
              <a:t>Klicka här för att ändra format</a:t>
            </a:r>
          </a:p>
        </p:txBody>
      </p:sp>
      <p:sp>
        <p:nvSpPr>
          <p:cNvPr id="4712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v-SE" altLang="sv-SE" noProof="0" smtClean="0"/>
              <a:t>Klicka här för att ändra format på underrubrik i bakgrunden</a:t>
            </a:r>
          </a:p>
        </p:txBody>
      </p:sp>
      <p:sp>
        <p:nvSpPr>
          <p:cNvPr id="4712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712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D4FA7A7-469E-4315-95DC-8522116EE8EF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6C9D4-A852-4E27-BF22-7B68D515A53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1851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AFB0F-CED9-4A3D-8D02-0241C865C73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4082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D2425-A0CA-49AB-B04C-2F455D905C2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92530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7E9BE2-9A25-43F9-8CF0-21DCA0E6B10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56621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8E184C-F5CE-4084-9FC5-F72DF2085B5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68715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C0E-4CC0-41B0-B4F8-E03744E4E69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31897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F198A-3B02-4C78-B606-631E1D65C0C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3637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12FF-A853-47E6-BCF9-09EFF6D504D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9886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CDECA-585B-481E-8775-BB5F6905241B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5433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SE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CADE3-BC5E-410B-BD4F-12C82BAAD65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448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608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>
                <a:gd name="T0" fmla="*/ 744 w 2515"/>
                <a:gd name="T1" fmla="*/ 1669 h 1970"/>
                <a:gd name="T2" fmla="*/ 852 w 2515"/>
                <a:gd name="T3" fmla="*/ 1400 h 1970"/>
                <a:gd name="T4" fmla="*/ 876 w 2515"/>
                <a:gd name="T5" fmla="*/ 1171 h 1970"/>
                <a:gd name="T6" fmla="*/ 979 w 2515"/>
                <a:gd name="T7" fmla="*/ 1370 h 1970"/>
                <a:gd name="T8" fmla="*/ 1231 w 2515"/>
                <a:gd name="T9" fmla="*/ 1621 h 1970"/>
                <a:gd name="T10" fmla="*/ 1471 w 2515"/>
                <a:gd name="T11" fmla="*/ 1693 h 1970"/>
                <a:gd name="T12" fmla="*/ 1819 w 2515"/>
                <a:gd name="T13" fmla="*/ 1678 h 1970"/>
                <a:gd name="T14" fmla="*/ 1893 w 2515"/>
                <a:gd name="T15" fmla="*/ 1513 h 1970"/>
                <a:gd name="T16" fmla="*/ 1874 w 2515"/>
                <a:gd name="T17" fmla="*/ 1285 h 1970"/>
                <a:gd name="T18" fmla="*/ 1783 w 2515"/>
                <a:gd name="T19" fmla="*/ 967 h 1970"/>
                <a:gd name="T20" fmla="*/ 1289 w 2515"/>
                <a:gd name="T21" fmla="*/ 873 h 1970"/>
                <a:gd name="T22" fmla="*/ 1549 w 2515"/>
                <a:gd name="T23" fmla="*/ 745 h 1970"/>
                <a:gd name="T24" fmla="*/ 1753 w 2515"/>
                <a:gd name="T25" fmla="*/ 732 h 1970"/>
                <a:gd name="T26" fmla="*/ 2107 w 2515"/>
                <a:gd name="T27" fmla="*/ 618 h 1970"/>
                <a:gd name="T28" fmla="*/ 2377 w 2515"/>
                <a:gd name="T29" fmla="*/ 438 h 1970"/>
                <a:gd name="T30" fmla="*/ 2420 w 2515"/>
                <a:gd name="T31" fmla="*/ 343 h 1970"/>
                <a:gd name="T32" fmla="*/ 2077 w 2515"/>
                <a:gd name="T33" fmla="*/ 331 h 1970"/>
                <a:gd name="T34" fmla="*/ 1951 w 2515"/>
                <a:gd name="T35" fmla="*/ 301 h 1970"/>
                <a:gd name="T36" fmla="*/ 1645 w 2515"/>
                <a:gd name="T37" fmla="*/ 289 h 1970"/>
                <a:gd name="T38" fmla="*/ 1297 w 2515"/>
                <a:gd name="T39" fmla="*/ 408 h 1970"/>
                <a:gd name="T40" fmla="*/ 1308 w 2515"/>
                <a:gd name="T41" fmla="*/ 337 h 1970"/>
                <a:gd name="T42" fmla="*/ 1453 w 2515"/>
                <a:gd name="T43" fmla="*/ 168 h 1970"/>
                <a:gd name="T44" fmla="*/ 1477 w 2515"/>
                <a:gd name="T45" fmla="*/ 36 h 1970"/>
                <a:gd name="T46" fmla="*/ 1417 w 2515"/>
                <a:gd name="T47" fmla="*/ 24 h 1970"/>
                <a:gd name="T48" fmla="*/ 1189 w 2515"/>
                <a:gd name="T49" fmla="*/ 102 h 1970"/>
                <a:gd name="T50" fmla="*/ 1026 w 2515"/>
                <a:gd name="T51" fmla="*/ 144 h 1970"/>
                <a:gd name="T52" fmla="*/ 889 w 2515"/>
                <a:gd name="T53" fmla="*/ 331 h 1970"/>
                <a:gd name="T54" fmla="*/ 726 w 2515"/>
                <a:gd name="T55" fmla="*/ 480 h 1970"/>
                <a:gd name="T56" fmla="*/ 643 w 2515"/>
                <a:gd name="T57" fmla="*/ 540 h 1970"/>
                <a:gd name="T58" fmla="*/ 600 w 2515"/>
                <a:gd name="T59" fmla="*/ 516 h 1970"/>
                <a:gd name="T60" fmla="*/ 552 w 2515"/>
                <a:gd name="T61" fmla="*/ 486 h 1970"/>
                <a:gd name="T62" fmla="*/ 528 w 2515"/>
                <a:gd name="T63" fmla="*/ 462 h 1970"/>
                <a:gd name="T64" fmla="*/ 474 w 2515"/>
                <a:gd name="T65" fmla="*/ 426 h 1970"/>
                <a:gd name="T66" fmla="*/ 415 w 2515"/>
                <a:gd name="T67" fmla="*/ 390 h 1970"/>
                <a:gd name="T68" fmla="*/ 366 w 2515"/>
                <a:gd name="T69" fmla="*/ 366 h 1970"/>
                <a:gd name="T70" fmla="*/ 192 w 2515"/>
                <a:gd name="T71" fmla="*/ 234 h 1970"/>
                <a:gd name="T72" fmla="*/ 570 w 2515"/>
                <a:gd name="T73" fmla="*/ 564 h 1970"/>
                <a:gd name="T74" fmla="*/ 444 w 2515"/>
                <a:gd name="T75" fmla="*/ 732 h 1970"/>
                <a:gd name="T76" fmla="*/ 318 w 2515"/>
                <a:gd name="T77" fmla="*/ 787 h 1970"/>
                <a:gd name="T78" fmla="*/ 127 w 2515"/>
                <a:gd name="T79" fmla="*/ 853 h 1970"/>
                <a:gd name="T80" fmla="*/ 0 w 2515"/>
                <a:gd name="T81" fmla="*/ 1165 h 1970"/>
                <a:gd name="T82" fmla="*/ 372 w 2515"/>
                <a:gd name="T83" fmla="*/ 1015 h 1970"/>
                <a:gd name="T84" fmla="*/ 222 w 2515"/>
                <a:gd name="T85" fmla="*/ 1262 h 1970"/>
                <a:gd name="T86" fmla="*/ 139 w 2515"/>
                <a:gd name="T87" fmla="*/ 1459 h 1970"/>
                <a:gd name="T88" fmla="*/ 102 w 2515"/>
                <a:gd name="T89" fmla="*/ 1495 h 1970"/>
                <a:gd name="T90" fmla="*/ 84 w 2515"/>
                <a:gd name="T91" fmla="*/ 1519 h 1970"/>
                <a:gd name="T92" fmla="*/ 96 w 2515"/>
                <a:gd name="T93" fmla="*/ 1537 h 1970"/>
                <a:gd name="T94" fmla="*/ 127 w 2515"/>
                <a:gd name="T95" fmla="*/ 1567 h 1970"/>
                <a:gd name="T96" fmla="*/ 145 w 2515"/>
                <a:gd name="T97" fmla="*/ 1633 h 1970"/>
                <a:gd name="T98" fmla="*/ 156 w 2515"/>
                <a:gd name="T99" fmla="*/ 1693 h 1970"/>
                <a:gd name="T100" fmla="*/ 162 w 2515"/>
                <a:gd name="T101" fmla="*/ 1723 h 1970"/>
                <a:gd name="T102" fmla="*/ 216 w 2515"/>
                <a:gd name="T103" fmla="*/ 1802 h 1970"/>
                <a:gd name="T104" fmla="*/ 228 w 2515"/>
                <a:gd name="T105" fmla="*/ 1850 h 1970"/>
                <a:gd name="T106" fmla="*/ 240 w 2515"/>
                <a:gd name="T107" fmla="*/ 1904 h 1970"/>
                <a:gd name="T108" fmla="*/ 246 w 2515"/>
                <a:gd name="T109" fmla="*/ 1922 h 1970"/>
                <a:gd name="T110" fmla="*/ 258 w 2515"/>
                <a:gd name="T111" fmla="*/ 1970 h 1970"/>
                <a:gd name="T112" fmla="*/ 462 w 2515"/>
                <a:gd name="T113" fmla="*/ 1922 h 1970"/>
                <a:gd name="T114" fmla="*/ 624 w 2515"/>
                <a:gd name="T115" fmla="*/ 1778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>
                <a:gd name="T0" fmla="*/ 580 w 2123"/>
                <a:gd name="T1" fmla="*/ 1043 h 1696"/>
                <a:gd name="T2" fmla="*/ 544 w 2123"/>
                <a:gd name="T3" fmla="*/ 683 h 1696"/>
                <a:gd name="T4" fmla="*/ 670 w 2123"/>
                <a:gd name="T5" fmla="*/ 395 h 1696"/>
                <a:gd name="T6" fmla="*/ 927 w 2123"/>
                <a:gd name="T7" fmla="*/ 587 h 1696"/>
                <a:gd name="T8" fmla="*/ 1214 w 2123"/>
                <a:gd name="T9" fmla="*/ 869 h 1696"/>
                <a:gd name="T10" fmla="*/ 1483 w 2123"/>
                <a:gd name="T11" fmla="*/ 1109 h 1696"/>
                <a:gd name="T12" fmla="*/ 1800 w 2123"/>
                <a:gd name="T13" fmla="*/ 1360 h 1696"/>
                <a:gd name="T14" fmla="*/ 1883 w 2123"/>
                <a:gd name="T15" fmla="*/ 1414 h 1696"/>
                <a:gd name="T16" fmla="*/ 1836 w 2123"/>
                <a:gd name="T17" fmla="*/ 1354 h 1696"/>
                <a:gd name="T18" fmla="*/ 1411 w 2123"/>
                <a:gd name="T19" fmla="*/ 1001 h 1696"/>
                <a:gd name="T20" fmla="*/ 1088 w 2123"/>
                <a:gd name="T21" fmla="*/ 683 h 1696"/>
                <a:gd name="T22" fmla="*/ 723 w 2123"/>
                <a:gd name="T23" fmla="*/ 329 h 1696"/>
                <a:gd name="T24" fmla="*/ 999 w 2123"/>
                <a:gd name="T25" fmla="*/ 311 h 1696"/>
                <a:gd name="T26" fmla="*/ 1286 w 2123"/>
                <a:gd name="T27" fmla="*/ 317 h 1696"/>
                <a:gd name="T28" fmla="*/ 1614 w 2123"/>
                <a:gd name="T29" fmla="*/ 269 h 1696"/>
                <a:gd name="T30" fmla="*/ 2123 w 2123"/>
                <a:gd name="T31" fmla="*/ 197 h 1696"/>
                <a:gd name="T32" fmla="*/ 2075 w 2123"/>
                <a:gd name="T33" fmla="*/ 173 h 1696"/>
                <a:gd name="T34" fmla="*/ 1543 w 2123"/>
                <a:gd name="T35" fmla="*/ 257 h 1696"/>
                <a:gd name="T36" fmla="*/ 1208 w 2123"/>
                <a:gd name="T37" fmla="*/ 275 h 1696"/>
                <a:gd name="T38" fmla="*/ 759 w 2123"/>
                <a:gd name="T39" fmla="*/ 257 h 1696"/>
                <a:gd name="T40" fmla="*/ 819 w 2123"/>
                <a:gd name="T41" fmla="*/ 227 h 1696"/>
                <a:gd name="T42" fmla="*/ 1142 w 2123"/>
                <a:gd name="T43" fmla="*/ 0 h 1696"/>
                <a:gd name="T44" fmla="*/ 1088 w 2123"/>
                <a:gd name="T45" fmla="*/ 30 h 1696"/>
                <a:gd name="T46" fmla="*/ 1010 w 2123"/>
                <a:gd name="T47" fmla="*/ 84 h 1696"/>
                <a:gd name="T48" fmla="*/ 855 w 2123"/>
                <a:gd name="T49" fmla="*/ 191 h 1696"/>
                <a:gd name="T50" fmla="*/ 670 w 2123"/>
                <a:gd name="T51" fmla="*/ 281 h 1696"/>
                <a:gd name="T52" fmla="*/ 634 w 2123"/>
                <a:gd name="T53" fmla="*/ 359 h 1696"/>
                <a:gd name="T54" fmla="*/ 305 w 2123"/>
                <a:gd name="T55" fmla="*/ 587 h 1696"/>
                <a:gd name="T56" fmla="*/ 0 w 2123"/>
                <a:gd name="T57" fmla="*/ 725 h 1696"/>
                <a:gd name="T58" fmla="*/ 0 w 2123"/>
                <a:gd name="T59" fmla="*/ 731 h 1696"/>
                <a:gd name="T60" fmla="*/ 0 w 2123"/>
                <a:gd name="T61" fmla="*/ 767 h 1696"/>
                <a:gd name="T62" fmla="*/ 299 w 2123"/>
                <a:gd name="T63" fmla="*/ 635 h 1696"/>
                <a:gd name="T64" fmla="*/ 592 w 2123"/>
                <a:gd name="T65" fmla="*/ 431 h 1696"/>
                <a:gd name="T66" fmla="*/ 508 w 2123"/>
                <a:gd name="T67" fmla="*/ 671 h 1696"/>
                <a:gd name="T68" fmla="*/ 526 w 2123"/>
                <a:gd name="T69" fmla="*/ 995 h 1696"/>
                <a:gd name="T70" fmla="*/ 460 w 2123"/>
                <a:gd name="T71" fmla="*/ 1168 h 1696"/>
                <a:gd name="T72" fmla="*/ 329 w 2123"/>
                <a:gd name="T73" fmla="*/ 1480 h 1696"/>
                <a:gd name="T74" fmla="*/ 323 w 2123"/>
                <a:gd name="T75" fmla="*/ 1696 h 1696"/>
                <a:gd name="T76" fmla="*/ 329 w 2123"/>
                <a:gd name="T77" fmla="*/ 1696 h 1696"/>
                <a:gd name="T78" fmla="*/ 347 w 2123"/>
                <a:gd name="T79" fmla="*/ 1552 h 1696"/>
                <a:gd name="T80" fmla="*/ 580 w 2123"/>
                <a:gd name="T81" fmla="*/ 1043 h 1696"/>
                <a:gd name="T82" fmla="*/ 580 w 2123"/>
                <a:gd name="T83" fmla="*/ 1043 h 1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>
                <a:gd name="T0" fmla="*/ 3338 w 3668"/>
                <a:gd name="T1" fmla="*/ 288 h 943"/>
                <a:gd name="T2" fmla="*/ 3194 w 3668"/>
                <a:gd name="T3" fmla="*/ 258 h 943"/>
                <a:gd name="T4" fmla="*/ 2816 w 3668"/>
                <a:gd name="T5" fmla="*/ 234 h 943"/>
                <a:gd name="T6" fmla="*/ 2330 w 3668"/>
                <a:gd name="T7" fmla="*/ 306 h 943"/>
                <a:gd name="T8" fmla="*/ 2372 w 3668"/>
                <a:gd name="T9" fmla="*/ 258 h 943"/>
                <a:gd name="T10" fmla="*/ 2624 w 3668"/>
                <a:gd name="T11" fmla="*/ 132 h 943"/>
                <a:gd name="T12" fmla="*/ 2707 w 3668"/>
                <a:gd name="T13" fmla="*/ 24 h 943"/>
                <a:gd name="T14" fmla="*/ 2642 w 3668"/>
                <a:gd name="T15" fmla="*/ 12 h 943"/>
                <a:gd name="T16" fmla="*/ 2515 w 3668"/>
                <a:gd name="T17" fmla="*/ 54 h 943"/>
                <a:gd name="T18" fmla="*/ 2324 w 3668"/>
                <a:gd name="T19" fmla="*/ 66 h 943"/>
                <a:gd name="T20" fmla="*/ 2101 w 3668"/>
                <a:gd name="T21" fmla="*/ 90 h 943"/>
                <a:gd name="T22" fmla="*/ 1855 w 3668"/>
                <a:gd name="T23" fmla="*/ 228 h 943"/>
                <a:gd name="T24" fmla="*/ 1591 w 3668"/>
                <a:gd name="T25" fmla="*/ 337 h 943"/>
                <a:gd name="T26" fmla="*/ 1459 w 3668"/>
                <a:gd name="T27" fmla="*/ 379 h 943"/>
                <a:gd name="T28" fmla="*/ 1417 w 3668"/>
                <a:gd name="T29" fmla="*/ 361 h 943"/>
                <a:gd name="T30" fmla="*/ 1363 w 3668"/>
                <a:gd name="T31" fmla="*/ 331 h 943"/>
                <a:gd name="T32" fmla="*/ 1344 w 3668"/>
                <a:gd name="T33" fmla="*/ 312 h 943"/>
                <a:gd name="T34" fmla="*/ 1290 w 3668"/>
                <a:gd name="T35" fmla="*/ 288 h 943"/>
                <a:gd name="T36" fmla="*/ 1230 w 3668"/>
                <a:gd name="T37" fmla="*/ 252 h 943"/>
                <a:gd name="T38" fmla="*/ 1119 w 3668"/>
                <a:gd name="T39" fmla="*/ 227 h 943"/>
                <a:gd name="T40" fmla="*/ 1320 w 3668"/>
                <a:gd name="T41" fmla="*/ 438 h 943"/>
                <a:gd name="T42" fmla="*/ 960 w 3668"/>
                <a:gd name="T43" fmla="*/ 558 h 943"/>
                <a:gd name="T44" fmla="*/ 474 w 3668"/>
                <a:gd name="T45" fmla="*/ 630 h 943"/>
                <a:gd name="T46" fmla="*/ 132 w 3668"/>
                <a:gd name="T47" fmla="*/ 781 h 943"/>
                <a:gd name="T48" fmla="*/ 234 w 3668"/>
                <a:gd name="T49" fmla="*/ 847 h 943"/>
                <a:gd name="T50" fmla="*/ 925 w 3668"/>
                <a:gd name="T51" fmla="*/ 739 h 943"/>
                <a:gd name="T52" fmla="*/ 637 w 3668"/>
                <a:gd name="T53" fmla="*/ 925 h 943"/>
                <a:gd name="T54" fmla="*/ 1405 w 3668"/>
                <a:gd name="T55" fmla="*/ 943 h 943"/>
                <a:gd name="T56" fmla="*/ 1447 w 3668"/>
                <a:gd name="T57" fmla="*/ 943 h 943"/>
                <a:gd name="T58" fmla="*/ 2888 w 3668"/>
                <a:gd name="T59" fmla="*/ 859 h 943"/>
                <a:gd name="T60" fmla="*/ 2582 w 3668"/>
                <a:gd name="T61" fmla="*/ 708 h 943"/>
                <a:gd name="T62" fmla="*/ 2299 w 3668"/>
                <a:gd name="T63" fmla="*/ 606 h 943"/>
                <a:gd name="T64" fmla="*/ 2606 w 3668"/>
                <a:gd name="T65" fmla="*/ 588 h 943"/>
                <a:gd name="T66" fmla="*/ 3001 w 3668"/>
                <a:gd name="T67" fmla="*/ 582 h 943"/>
                <a:gd name="T68" fmla="*/ 3452 w 3668"/>
                <a:gd name="T69" fmla="*/ 438 h 943"/>
                <a:gd name="T70" fmla="*/ 3668 w 3668"/>
                <a:gd name="T71" fmla="*/ 312 h 943"/>
                <a:gd name="T72" fmla="*/ 3482 w 3668"/>
                <a:gd name="T73" fmla="*/ 300 h 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>
                <a:gd name="T0" fmla="*/ 323 w 969"/>
                <a:gd name="T1" fmla="*/ 1186 h 1192"/>
                <a:gd name="T2" fmla="*/ 490 w 969"/>
                <a:gd name="T3" fmla="*/ 1192 h 1192"/>
                <a:gd name="T4" fmla="*/ 580 w 969"/>
                <a:gd name="T5" fmla="*/ 1150 h 1192"/>
                <a:gd name="T6" fmla="*/ 813 w 969"/>
                <a:gd name="T7" fmla="*/ 1085 h 1192"/>
                <a:gd name="T8" fmla="*/ 933 w 969"/>
                <a:gd name="T9" fmla="*/ 1055 h 1192"/>
                <a:gd name="T10" fmla="*/ 759 w 969"/>
                <a:gd name="T11" fmla="*/ 989 h 1192"/>
                <a:gd name="T12" fmla="*/ 556 w 969"/>
                <a:gd name="T13" fmla="*/ 953 h 1192"/>
                <a:gd name="T14" fmla="*/ 197 w 969"/>
                <a:gd name="T15" fmla="*/ 971 h 1192"/>
                <a:gd name="T16" fmla="*/ 299 w 969"/>
                <a:gd name="T17" fmla="*/ 893 h 1192"/>
                <a:gd name="T18" fmla="*/ 496 w 969"/>
                <a:gd name="T19" fmla="*/ 803 h 1192"/>
                <a:gd name="T20" fmla="*/ 694 w 969"/>
                <a:gd name="T21" fmla="*/ 671 h 1192"/>
                <a:gd name="T22" fmla="*/ 700 w 969"/>
                <a:gd name="T23" fmla="*/ 671 h 1192"/>
                <a:gd name="T24" fmla="*/ 712 w 969"/>
                <a:gd name="T25" fmla="*/ 665 h 1192"/>
                <a:gd name="T26" fmla="*/ 753 w 969"/>
                <a:gd name="T27" fmla="*/ 647 h 1192"/>
                <a:gd name="T28" fmla="*/ 777 w 969"/>
                <a:gd name="T29" fmla="*/ 641 h 1192"/>
                <a:gd name="T30" fmla="*/ 789 w 969"/>
                <a:gd name="T31" fmla="*/ 629 h 1192"/>
                <a:gd name="T32" fmla="*/ 795 w 969"/>
                <a:gd name="T33" fmla="*/ 617 h 1192"/>
                <a:gd name="T34" fmla="*/ 789 w 969"/>
                <a:gd name="T35" fmla="*/ 611 h 1192"/>
                <a:gd name="T36" fmla="*/ 783 w 969"/>
                <a:gd name="T37" fmla="*/ 599 h 1192"/>
                <a:gd name="T38" fmla="*/ 783 w 969"/>
                <a:gd name="T39" fmla="*/ 575 h 1192"/>
                <a:gd name="T40" fmla="*/ 795 w 969"/>
                <a:gd name="T41" fmla="*/ 545 h 1192"/>
                <a:gd name="T42" fmla="*/ 807 w 969"/>
                <a:gd name="T43" fmla="*/ 515 h 1192"/>
                <a:gd name="T44" fmla="*/ 825 w 969"/>
                <a:gd name="T45" fmla="*/ 485 h 1192"/>
                <a:gd name="T46" fmla="*/ 837 w 969"/>
                <a:gd name="T47" fmla="*/ 455 h 1192"/>
                <a:gd name="T48" fmla="*/ 843 w 969"/>
                <a:gd name="T49" fmla="*/ 437 h 1192"/>
                <a:gd name="T50" fmla="*/ 849 w 969"/>
                <a:gd name="T51" fmla="*/ 431 h 1192"/>
                <a:gd name="T52" fmla="*/ 849 w 969"/>
                <a:gd name="T53" fmla="*/ 347 h 1192"/>
                <a:gd name="T54" fmla="*/ 849 w 969"/>
                <a:gd name="T55" fmla="*/ 341 h 1192"/>
                <a:gd name="T56" fmla="*/ 855 w 969"/>
                <a:gd name="T57" fmla="*/ 335 h 1192"/>
                <a:gd name="T58" fmla="*/ 873 w 969"/>
                <a:gd name="T59" fmla="*/ 305 h 1192"/>
                <a:gd name="T60" fmla="*/ 885 w 969"/>
                <a:gd name="T61" fmla="*/ 269 h 1192"/>
                <a:gd name="T62" fmla="*/ 897 w 969"/>
                <a:gd name="T63" fmla="*/ 239 h 1192"/>
                <a:gd name="T64" fmla="*/ 903 w 969"/>
                <a:gd name="T65" fmla="*/ 227 h 1192"/>
                <a:gd name="T66" fmla="*/ 909 w 969"/>
                <a:gd name="T67" fmla="*/ 215 h 1192"/>
                <a:gd name="T68" fmla="*/ 927 w 969"/>
                <a:gd name="T69" fmla="*/ 173 h 1192"/>
                <a:gd name="T70" fmla="*/ 945 w 969"/>
                <a:gd name="T71" fmla="*/ 137 h 1192"/>
                <a:gd name="T72" fmla="*/ 951 w 969"/>
                <a:gd name="T73" fmla="*/ 125 h 1192"/>
                <a:gd name="T74" fmla="*/ 951 w 969"/>
                <a:gd name="T75" fmla="*/ 119 h 1192"/>
                <a:gd name="T76" fmla="*/ 969 w 969"/>
                <a:gd name="T77" fmla="*/ 0 h 1192"/>
                <a:gd name="T78" fmla="*/ 945 w 969"/>
                <a:gd name="T79" fmla="*/ 47 h 1192"/>
                <a:gd name="T80" fmla="*/ 783 w 969"/>
                <a:gd name="T81" fmla="*/ 113 h 1192"/>
                <a:gd name="T82" fmla="*/ 706 w 969"/>
                <a:gd name="T83" fmla="*/ 161 h 1192"/>
                <a:gd name="T84" fmla="*/ 460 w 969"/>
                <a:gd name="T85" fmla="*/ 233 h 1192"/>
                <a:gd name="T86" fmla="*/ 281 w 969"/>
                <a:gd name="T87" fmla="*/ 287 h 1192"/>
                <a:gd name="T88" fmla="*/ 173 w 969"/>
                <a:gd name="T89" fmla="*/ 293 h 1192"/>
                <a:gd name="T90" fmla="*/ 12 w 969"/>
                <a:gd name="T91" fmla="*/ 485 h 1192"/>
                <a:gd name="T92" fmla="*/ 0 w 969"/>
                <a:gd name="T93" fmla="*/ 509 h 1192"/>
                <a:gd name="T94" fmla="*/ 0 w 969"/>
                <a:gd name="T95" fmla="*/ 1186 h 1192"/>
                <a:gd name="T96" fmla="*/ 96 w 969"/>
                <a:gd name="T97" fmla="*/ 1180 h 1192"/>
                <a:gd name="T98" fmla="*/ 323 w 969"/>
                <a:gd name="T99" fmla="*/ 1186 h 1192"/>
                <a:gd name="T100" fmla="*/ 323 w 969"/>
                <a:gd name="T101" fmla="*/ 1186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>
                <a:gd name="T0" fmla="*/ 859 w 2570"/>
                <a:gd name="T1" fmla="*/ 612 h 2266"/>
                <a:gd name="T2" fmla="*/ 1087 w 2570"/>
                <a:gd name="T3" fmla="*/ 853 h 2266"/>
                <a:gd name="T4" fmla="*/ 961 w 2570"/>
                <a:gd name="T5" fmla="*/ 913 h 2266"/>
                <a:gd name="T6" fmla="*/ 786 w 2570"/>
                <a:gd name="T7" fmla="*/ 883 h 2266"/>
                <a:gd name="T8" fmla="*/ 450 w 2570"/>
                <a:gd name="T9" fmla="*/ 931 h 2266"/>
                <a:gd name="T10" fmla="*/ 150 w 2570"/>
                <a:gd name="T11" fmla="*/ 1075 h 2266"/>
                <a:gd name="T12" fmla="*/ 78 w 2570"/>
                <a:gd name="T13" fmla="*/ 1165 h 2266"/>
                <a:gd name="T14" fmla="*/ 361 w 2570"/>
                <a:gd name="T15" fmla="*/ 1256 h 2266"/>
                <a:gd name="T16" fmla="*/ 444 w 2570"/>
                <a:gd name="T17" fmla="*/ 1316 h 2266"/>
                <a:gd name="T18" fmla="*/ 697 w 2570"/>
                <a:gd name="T19" fmla="*/ 1400 h 2266"/>
                <a:gd name="T20" fmla="*/ 1026 w 2570"/>
                <a:gd name="T21" fmla="*/ 1346 h 2266"/>
                <a:gd name="T22" fmla="*/ 991 w 2570"/>
                <a:gd name="T23" fmla="*/ 1412 h 2266"/>
                <a:gd name="T24" fmla="*/ 804 w 2570"/>
                <a:gd name="T25" fmla="*/ 1574 h 2266"/>
                <a:gd name="T26" fmla="*/ 726 w 2570"/>
                <a:gd name="T27" fmla="*/ 1718 h 2266"/>
                <a:gd name="T28" fmla="*/ 768 w 2570"/>
                <a:gd name="T29" fmla="*/ 1742 h 2266"/>
                <a:gd name="T30" fmla="*/ 865 w 2570"/>
                <a:gd name="T31" fmla="*/ 1693 h 2266"/>
                <a:gd name="T32" fmla="*/ 991 w 2570"/>
                <a:gd name="T33" fmla="*/ 1699 h 2266"/>
                <a:gd name="T34" fmla="*/ 1135 w 2570"/>
                <a:gd name="T35" fmla="*/ 1627 h 2266"/>
                <a:gd name="T36" fmla="*/ 1183 w 2570"/>
                <a:gd name="T37" fmla="*/ 1669 h 2266"/>
                <a:gd name="T38" fmla="*/ 1399 w 2570"/>
                <a:gd name="T39" fmla="*/ 1436 h 2266"/>
                <a:gd name="T40" fmla="*/ 1615 w 2570"/>
                <a:gd name="T41" fmla="*/ 1334 h 2266"/>
                <a:gd name="T42" fmla="*/ 1645 w 2570"/>
                <a:gd name="T43" fmla="*/ 1370 h 2266"/>
                <a:gd name="T44" fmla="*/ 1681 w 2570"/>
                <a:gd name="T45" fmla="*/ 1430 h 2266"/>
                <a:gd name="T46" fmla="*/ 1699 w 2570"/>
                <a:gd name="T47" fmla="*/ 1466 h 2266"/>
                <a:gd name="T48" fmla="*/ 1747 w 2570"/>
                <a:gd name="T49" fmla="*/ 1550 h 2266"/>
                <a:gd name="T50" fmla="*/ 1772 w 2570"/>
                <a:gd name="T51" fmla="*/ 1586 h 2266"/>
                <a:gd name="T52" fmla="*/ 2124 w 2570"/>
                <a:gd name="T53" fmla="*/ 2248 h 2266"/>
                <a:gd name="T54" fmla="*/ 1693 w 2570"/>
                <a:gd name="T55" fmla="*/ 1322 h 2266"/>
                <a:gd name="T56" fmla="*/ 1861 w 2570"/>
                <a:gd name="T57" fmla="*/ 1165 h 2266"/>
                <a:gd name="T58" fmla="*/ 2173 w 2570"/>
                <a:gd name="T59" fmla="*/ 1099 h 2266"/>
                <a:gd name="T60" fmla="*/ 2390 w 2570"/>
                <a:gd name="T61" fmla="*/ 1009 h 2266"/>
                <a:gd name="T62" fmla="*/ 2570 w 2570"/>
                <a:gd name="T63" fmla="*/ 805 h 2266"/>
                <a:gd name="T64" fmla="*/ 2342 w 2570"/>
                <a:gd name="T65" fmla="*/ 781 h 2266"/>
                <a:gd name="T66" fmla="*/ 2114 w 2570"/>
                <a:gd name="T67" fmla="*/ 763 h 2266"/>
                <a:gd name="T68" fmla="*/ 2408 w 2570"/>
                <a:gd name="T69" fmla="*/ 433 h 2266"/>
                <a:gd name="T70" fmla="*/ 2426 w 2570"/>
                <a:gd name="T71" fmla="*/ 421 h 2266"/>
                <a:gd name="T72" fmla="*/ 2474 w 2570"/>
                <a:gd name="T73" fmla="*/ 379 h 2266"/>
                <a:gd name="T74" fmla="*/ 2492 w 2570"/>
                <a:gd name="T75" fmla="*/ 355 h 2266"/>
                <a:gd name="T76" fmla="*/ 2474 w 2570"/>
                <a:gd name="T77" fmla="*/ 337 h 2266"/>
                <a:gd name="T78" fmla="*/ 2474 w 2570"/>
                <a:gd name="T79" fmla="*/ 271 h 2266"/>
                <a:gd name="T80" fmla="*/ 2492 w 2570"/>
                <a:gd name="T81" fmla="*/ 192 h 2266"/>
                <a:gd name="T82" fmla="*/ 2504 w 2570"/>
                <a:gd name="T83" fmla="*/ 132 h 2266"/>
                <a:gd name="T84" fmla="*/ 2492 w 2570"/>
                <a:gd name="T85" fmla="*/ 36 h 2266"/>
                <a:gd name="T86" fmla="*/ 2492 w 2570"/>
                <a:gd name="T87" fmla="*/ 24 h 2266"/>
                <a:gd name="T88" fmla="*/ 2102 w 2570"/>
                <a:gd name="T89" fmla="*/ 0 h 2266"/>
                <a:gd name="T90" fmla="*/ 1909 w 2570"/>
                <a:gd name="T91" fmla="*/ 90 h 2266"/>
                <a:gd name="T92" fmla="*/ 1747 w 2570"/>
                <a:gd name="T93" fmla="*/ 535 h 2266"/>
                <a:gd name="T94" fmla="*/ 1711 w 2570"/>
                <a:gd name="T95" fmla="*/ 469 h 2266"/>
                <a:gd name="T96" fmla="*/ 1633 w 2570"/>
                <a:gd name="T97" fmla="*/ 144 h 2266"/>
                <a:gd name="T98" fmla="*/ 1579 w 2570"/>
                <a:gd name="T99" fmla="*/ 0 h 2266"/>
                <a:gd name="T100" fmla="*/ 738 w 2570"/>
                <a:gd name="T101" fmla="*/ 186 h 2266"/>
                <a:gd name="T102" fmla="*/ 756 w 2570"/>
                <a:gd name="T103" fmla="*/ 463 h 2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>
                <a:gd name="T0" fmla="*/ 1034 w 2176"/>
                <a:gd name="T1" fmla="*/ 767 h 1505"/>
                <a:gd name="T2" fmla="*/ 1190 w 2176"/>
                <a:gd name="T3" fmla="*/ 1235 h 1505"/>
                <a:gd name="T4" fmla="*/ 956 w 2176"/>
                <a:gd name="T5" fmla="*/ 1193 h 1505"/>
                <a:gd name="T6" fmla="*/ 723 w 2176"/>
                <a:gd name="T7" fmla="*/ 1127 h 1505"/>
                <a:gd name="T8" fmla="*/ 442 w 2176"/>
                <a:gd name="T9" fmla="*/ 1109 h 1505"/>
                <a:gd name="T10" fmla="*/ 0 w 2176"/>
                <a:gd name="T11" fmla="*/ 1079 h 1505"/>
                <a:gd name="T12" fmla="*/ 30 w 2176"/>
                <a:gd name="T13" fmla="*/ 1115 h 1505"/>
                <a:gd name="T14" fmla="*/ 496 w 2176"/>
                <a:gd name="T15" fmla="*/ 1133 h 1505"/>
                <a:gd name="T16" fmla="*/ 777 w 2176"/>
                <a:gd name="T17" fmla="*/ 1187 h 1505"/>
                <a:gd name="T18" fmla="*/ 1130 w 2176"/>
                <a:gd name="T19" fmla="*/ 1301 h 1505"/>
                <a:gd name="T20" fmla="*/ 1070 w 2176"/>
                <a:gd name="T21" fmla="*/ 1319 h 1505"/>
                <a:gd name="T22" fmla="*/ 711 w 2176"/>
                <a:gd name="T23" fmla="*/ 1505 h 1505"/>
                <a:gd name="T24" fmla="*/ 765 w 2176"/>
                <a:gd name="T25" fmla="*/ 1481 h 1505"/>
                <a:gd name="T26" fmla="*/ 861 w 2176"/>
                <a:gd name="T27" fmla="*/ 1439 h 1505"/>
                <a:gd name="T28" fmla="*/ 1022 w 2176"/>
                <a:gd name="T29" fmla="*/ 1355 h 1505"/>
                <a:gd name="T30" fmla="*/ 1214 w 2176"/>
                <a:gd name="T31" fmla="*/ 1295 h 1505"/>
                <a:gd name="T32" fmla="*/ 1267 w 2176"/>
                <a:gd name="T33" fmla="*/ 1223 h 1505"/>
                <a:gd name="T34" fmla="*/ 1632 w 2176"/>
                <a:gd name="T35" fmla="*/ 1043 h 1505"/>
                <a:gd name="T36" fmla="*/ 1931 w 2176"/>
                <a:gd name="T37" fmla="*/ 953 h 1505"/>
                <a:gd name="T38" fmla="*/ 2176 w 2176"/>
                <a:gd name="T39" fmla="*/ 821 h 1505"/>
                <a:gd name="T40" fmla="*/ 1961 w 2176"/>
                <a:gd name="T41" fmla="*/ 911 h 1505"/>
                <a:gd name="T42" fmla="*/ 1656 w 2176"/>
                <a:gd name="T43" fmla="*/ 989 h 1505"/>
                <a:gd name="T44" fmla="*/ 1339 w 2176"/>
                <a:gd name="T45" fmla="*/ 1151 h 1505"/>
                <a:gd name="T46" fmla="*/ 1501 w 2176"/>
                <a:gd name="T47" fmla="*/ 905 h 1505"/>
                <a:gd name="T48" fmla="*/ 1620 w 2176"/>
                <a:gd name="T49" fmla="*/ 545 h 1505"/>
                <a:gd name="T50" fmla="*/ 1740 w 2176"/>
                <a:gd name="T51" fmla="*/ 372 h 1505"/>
                <a:gd name="T52" fmla="*/ 1979 w 2176"/>
                <a:gd name="T53" fmla="*/ 60 h 1505"/>
                <a:gd name="T54" fmla="*/ 2003 w 2176"/>
                <a:gd name="T55" fmla="*/ 0 h 1505"/>
                <a:gd name="T56" fmla="*/ 1973 w 2176"/>
                <a:gd name="T57" fmla="*/ 0 h 1505"/>
                <a:gd name="T58" fmla="*/ 1596 w 2176"/>
                <a:gd name="T59" fmla="*/ 480 h 1505"/>
                <a:gd name="T60" fmla="*/ 1477 w 2176"/>
                <a:gd name="T61" fmla="*/ 887 h 1505"/>
                <a:gd name="T62" fmla="*/ 1255 w 2176"/>
                <a:gd name="T63" fmla="*/ 1175 h 1505"/>
                <a:gd name="T64" fmla="*/ 1130 w 2176"/>
                <a:gd name="T65" fmla="*/ 905 h 1505"/>
                <a:gd name="T66" fmla="*/ 1010 w 2176"/>
                <a:gd name="T67" fmla="*/ 540 h 1505"/>
                <a:gd name="T68" fmla="*/ 885 w 2176"/>
                <a:gd name="T69" fmla="*/ 222 h 1505"/>
                <a:gd name="T70" fmla="*/ 789 w 2176"/>
                <a:gd name="T71" fmla="*/ 0 h 1505"/>
                <a:gd name="T72" fmla="*/ 753 w 2176"/>
                <a:gd name="T73" fmla="*/ 0 h 1505"/>
                <a:gd name="T74" fmla="*/ 903 w 2176"/>
                <a:gd name="T75" fmla="*/ 354 h 1505"/>
                <a:gd name="T76" fmla="*/ 1034 w 2176"/>
                <a:gd name="T77" fmla="*/ 767 h 1505"/>
                <a:gd name="T78" fmla="*/ 1034 w 2176"/>
                <a:gd name="T79" fmla="*/ 767 h 1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8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>
                <a:gd name="T0" fmla="*/ 161 w 813"/>
                <a:gd name="T1" fmla="*/ 564 h 804"/>
                <a:gd name="T2" fmla="*/ 329 w 813"/>
                <a:gd name="T3" fmla="*/ 438 h 804"/>
                <a:gd name="T4" fmla="*/ 646 w 813"/>
                <a:gd name="T5" fmla="*/ 216 h 804"/>
                <a:gd name="T6" fmla="*/ 813 w 813"/>
                <a:gd name="T7" fmla="*/ 0 h 804"/>
                <a:gd name="T8" fmla="*/ 676 w 813"/>
                <a:gd name="T9" fmla="*/ 150 h 804"/>
                <a:gd name="T10" fmla="*/ 144 w 813"/>
                <a:gd name="T11" fmla="*/ 504 h 804"/>
                <a:gd name="T12" fmla="*/ 0 w 813"/>
                <a:gd name="T13" fmla="*/ 732 h 804"/>
                <a:gd name="T14" fmla="*/ 0 w 813"/>
                <a:gd name="T15" fmla="*/ 804 h 804"/>
                <a:gd name="T16" fmla="*/ 161 w 813"/>
                <a:gd name="T17" fmla="*/ 564 h 804"/>
                <a:gd name="T18" fmla="*/ 161 w 813"/>
                <a:gd name="T19" fmla="*/ 56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>
                <a:gd name="T0" fmla="*/ 460 w 759"/>
                <a:gd name="T1" fmla="*/ 66 h 107"/>
                <a:gd name="T2" fmla="*/ 759 w 759"/>
                <a:gd name="T3" fmla="*/ 0 h 107"/>
                <a:gd name="T4" fmla="*/ 496 w 759"/>
                <a:gd name="T5" fmla="*/ 36 h 107"/>
                <a:gd name="T6" fmla="*/ 138 w 759"/>
                <a:gd name="T7" fmla="*/ 48 h 107"/>
                <a:gd name="T8" fmla="*/ 0 w 759"/>
                <a:gd name="T9" fmla="*/ 78 h 107"/>
                <a:gd name="T10" fmla="*/ 0 w 759"/>
                <a:gd name="T11" fmla="*/ 107 h 107"/>
                <a:gd name="T12" fmla="*/ 96 w 759"/>
                <a:gd name="T13" fmla="*/ 89 h 107"/>
                <a:gd name="T14" fmla="*/ 460 w 759"/>
                <a:gd name="T15" fmla="*/ 66 h 107"/>
                <a:gd name="T16" fmla="*/ 460 w 759"/>
                <a:gd name="T17" fmla="*/ 6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>
                <a:gd name="T0" fmla="*/ 1387 w 3169"/>
                <a:gd name="T1" fmla="*/ 239 h 743"/>
                <a:gd name="T2" fmla="*/ 1734 w 3169"/>
                <a:gd name="T3" fmla="*/ 233 h 743"/>
                <a:gd name="T4" fmla="*/ 2087 w 3169"/>
                <a:gd name="T5" fmla="*/ 251 h 743"/>
                <a:gd name="T6" fmla="*/ 2505 w 3169"/>
                <a:gd name="T7" fmla="*/ 233 h 743"/>
                <a:gd name="T8" fmla="*/ 3169 w 3169"/>
                <a:gd name="T9" fmla="*/ 204 h 743"/>
                <a:gd name="T10" fmla="*/ 3115 w 3169"/>
                <a:gd name="T11" fmla="*/ 186 h 743"/>
                <a:gd name="T12" fmla="*/ 2422 w 3169"/>
                <a:gd name="T13" fmla="*/ 221 h 743"/>
                <a:gd name="T14" fmla="*/ 2003 w 3169"/>
                <a:gd name="T15" fmla="*/ 221 h 743"/>
                <a:gd name="T16" fmla="*/ 1459 w 3169"/>
                <a:gd name="T17" fmla="*/ 186 h 743"/>
                <a:gd name="T18" fmla="*/ 1543 w 3169"/>
                <a:gd name="T19" fmla="*/ 168 h 743"/>
                <a:gd name="T20" fmla="*/ 2039 w 3169"/>
                <a:gd name="T21" fmla="*/ 0 h 743"/>
                <a:gd name="T22" fmla="*/ 1961 w 3169"/>
                <a:gd name="T23" fmla="*/ 24 h 743"/>
                <a:gd name="T24" fmla="*/ 1836 w 3169"/>
                <a:gd name="T25" fmla="*/ 66 h 743"/>
                <a:gd name="T26" fmla="*/ 1602 w 3169"/>
                <a:gd name="T27" fmla="*/ 138 h 743"/>
                <a:gd name="T28" fmla="*/ 1339 w 3169"/>
                <a:gd name="T29" fmla="*/ 198 h 743"/>
                <a:gd name="T30" fmla="*/ 1268 w 3169"/>
                <a:gd name="T31" fmla="*/ 251 h 743"/>
                <a:gd name="T32" fmla="*/ 765 w 3169"/>
                <a:gd name="T33" fmla="*/ 413 h 743"/>
                <a:gd name="T34" fmla="*/ 335 w 3169"/>
                <a:gd name="T35" fmla="*/ 503 h 743"/>
                <a:gd name="T36" fmla="*/ 0 w 3169"/>
                <a:gd name="T37" fmla="*/ 617 h 743"/>
                <a:gd name="T38" fmla="*/ 299 w 3169"/>
                <a:gd name="T39" fmla="*/ 539 h 743"/>
                <a:gd name="T40" fmla="*/ 735 w 3169"/>
                <a:gd name="T41" fmla="*/ 449 h 743"/>
                <a:gd name="T42" fmla="*/ 1178 w 3169"/>
                <a:gd name="T43" fmla="*/ 311 h 743"/>
                <a:gd name="T44" fmla="*/ 981 w 3169"/>
                <a:gd name="T45" fmla="*/ 491 h 743"/>
                <a:gd name="T46" fmla="*/ 867 w 3169"/>
                <a:gd name="T47" fmla="*/ 743 h 743"/>
                <a:gd name="T48" fmla="*/ 861 w 3169"/>
                <a:gd name="T49" fmla="*/ 743 h 743"/>
                <a:gd name="T50" fmla="*/ 933 w 3169"/>
                <a:gd name="T51" fmla="*/ 743 h 743"/>
                <a:gd name="T52" fmla="*/ 1022 w 3169"/>
                <a:gd name="T53" fmla="*/ 497 h 743"/>
                <a:gd name="T54" fmla="*/ 1297 w 3169"/>
                <a:gd name="T55" fmla="*/ 281 h 743"/>
                <a:gd name="T56" fmla="*/ 1531 w 3169"/>
                <a:gd name="T57" fmla="*/ 449 h 743"/>
                <a:gd name="T58" fmla="*/ 1770 w 3169"/>
                <a:gd name="T59" fmla="*/ 677 h 743"/>
                <a:gd name="T60" fmla="*/ 1854 w 3169"/>
                <a:gd name="T61" fmla="*/ 743 h 743"/>
                <a:gd name="T62" fmla="*/ 1919 w 3169"/>
                <a:gd name="T63" fmla="*/ 743 h 743"/>
                <a:gd name="T64" fmla="*/ 1692 w 3169"/>
                <a:gd name="T65" fmla="*/ 527 h 743"/>
                <a:gd name="T66" fmla="*/ 1387 w 3169"/>
                <a:gd name="T67" fmla="*/ 239 h 743"/>
                <a:gd name="T68" fmla="*/ 1387 w 3169"/>
                <a:gd name="T69" fmla="*/ 239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>
                <a:gd name="T0" fmla="*/ 5740 w 5740"/>
                <a:gd name="T1" fmla="*/ 288 h 288"/>
                <a:gd name="T2" fmla="*/ 0 w 5740"/>
                <a:gd name="T3" fmla="*/ 288 h 288"/>
                <a:gd name="T4" fmla="*/ 0 w 5740"/>
                <a:gd name="T5" fmla="*/ 0 h 288"/>
                <a:gd name="T6" fmla="*/ 5740 w 5740"/>
                <a:gd name="T7" fmla="*/ 0 h 288"/>
                <a:gd name="T8" fmla="*/ 5740 w 5740"/>
                <a:gd name="T9" fmla="*/ 288 h 288"/>
                <a:gd name="T10" fmla="*/ 5740 w 5740"/>
                <a:gd name="T11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>
                <a:gd name="T0" fmla="*/ 871 w 3188"/>
                <a:gd name="T1" fmla="*/ 1423 h 2024"/>
                <a:gd name="T2" fmla="*/ 907 w 3188"/>
                <a:gd name="T3" fmla="*/ 1393 h 2024"/>
                <a:gd name="T4" fmla="*/ 991 w 3188"/>
                <a:gd name="T5" fmla="*/ 1320 h 2024"/>
                <a:gd name="T6" fmla="*/ 1033 w 3188"/>
                <a:gd name="T7" fmla="*/ 1297 h 2024"/>
                <a:gd name="T8" fmla="*/ 1086 w 3188"/>
                <a:gd name="T9" fmla="*/ 1249 h 2024"/>
                <a:gd name="T10" fmla="*/ 1123 w 3188"/>
                <a:gd name="T11" fmla="*/ 1219 h 2024"/>
                <a:gd name="T12" fmla="*/ 1057 w 3188"/>
                <a:gd name="T13" fmla="*/ 1153 h 2024"/>
                <a:gd name="T14" fmla="*/ 877 w 3188"/>
                <a:gd name="T15" fmla="*/ 1021 h 2024"/>
                <a:gd name="T16" fmla="*/ 655 w 3188"/>
                <a:gd name="T17" fmla="*/ 907 h 2024"/>
                <a:gd name="T18" fmla="*/ 655 w 3188"/>
                <a:gd name="T19" fmla="*/ 846 h 2024"/>
                <a:gd name="T20" fmla="*/ 643 w 3188"/>
                <a:gd name="T21" fmla="*/ 708 h 2024"/>
                <a:gd name="T22" fmla="*/ 552 w 3188"/>
                <a:gd name="T23" fmla="*/ 642 h 2024"/>
                <a:gd name="T24" fmla="*/ 510 w 3188"/>
                <a:gd name="T25" fmla="*/ 570 h 2024"/>
                <a:gd name="T26" fmla="*/ 637 w 3188"/>
                <a:gd name="T27" fmla="*/ 564 h 2024"/>
                <a:gd name="T28" fmla="*/ 763 w 3188"/>
                <a:gd name="T29" fmla="*/ 570 h 2024"/>
                <a:gd name="T30" fmla="*/ 1091 w 3188"/>
                <a:gd name="T31" fmla="*/ 850 h 2024"/>
                <a:gd name="T32" fmla="*/ 1009 w 3188"/>
                <a:gd name="T33" fmla="*/ 566 h 2024"/>
                <a:gd name="T34" fmla="*/ 1054 w 3188"/>
                <a:gd name="T35" fmla="*/ 265 h 2024"/>
                <a:gd name="T36" fmla="*/ 1249 w 3188"/>
                <a:gd name="T37" fmla="*/ 0 h 2024"/>
                <a:gd name="T38" fmla="*/ 1466 w 3188"/>
                <a:gd name="T39" fmla="*/ 292 h 2024"/>
                <a:gd name="T40" fmla="*/ 1475 w 3188"/>
                <a:gd name="T41" fmla="*/ 548 h 2024"/>
                <a:gd name="T42" fmla="*/ 1567 w 3188"/>
                <a:gd name="T43" fmla="*/ 630 h 2024"/>
                <a:gd name="T44" fmla="*/ 1795 w 3188"/>
                <a:gd name="T45" fmla="*/ 365 h 2024"/>
                <a:gd name="T46" fmla="*/ 2245 w 3188"/>
                <a:gd name="T47" fmla="*/ 150 h 2024"/>
                <a:gd name="T48" fmla="*/ 2618 w 3188"/>
                <a:gd name="T49" fmla="*/ 180 h 2024"/>
                <a:gd name="T50" fmla="*/ 3050 w 3188"/>
                <a:gd name="T51" fmla="*/ 150 h 2024"/>
                <a:gd name="T52" fmla="*/ 3140 w 3188"/>
                <a:gd name="T53" fmla="*/ 210 h 2024"/>
                <a:gd name="T54" fmla="*/ 2990 w 3188"/>
                <a:gd name="T55" fmla="*/ 210 h 2024"/>
                <a:gd name="T56" fmla="*/ 2834 w 3188"/>
                <a:gd name="T57" fmla="*/ 377 h 2024"/>
                <a:gd name="T58" fmla="*/ 2702 w 3188"/>
                <a:gd name="T59" fmla="*/ 648 h 2024"/>
                <a:gd name="T60" fmla="*/ 2582 w 3188"/>
                <a:gd name="T61" fmla="*/ 828 h 2024"/>
                <a:gd name="T62" fmla="*/ 2234 w 3188"/>
                <a:gd name="T63" fmla="*/ 1009 h 2024"/>
                <a:gd name="T64" fmla="*/ 1963 w 3188"/>
                <a:gd name="T65" fmla="*/ 1075 h 2024"/>
                <a:gd name="T66" fmla="*/ 2257 w 3188"/>
                <a:gd name="T67" fmla="*/ 1111 h 2024"/>
                <a:gd name="T68" fmla="*/ 2600 w 3188"/>
                <a:gd name="T69" fmla="*/ 1207 h 2024"/>
                <a:gd name="T70" fmla="*/ 2894 w 3188"/>
                <a:gd name="T71" fmla="*/ 1441 h 2024"/>
                <a:gd name="T72" fmla="*/ 3122 w 3188"/>
                <a:gd name="T73" fmla="*/ 1555 h 2024"/>
                <a:gd name="T74" fmla="*/ 3032 w 3188"/>
                <a:gd name="T75" fmla="*/ 1585 h 2024"/>
                <a:gd name="T76" fmla="*/ 3008 w 3188"/>
                <a:gd name="T77" fmla="*/ 1591 h 2024"/>
                <a:gd name="T78" fmla="*/ 2960 w 3188"/>
                <a:gd name="T79" fmla="*/ 1597 h 2024"/>
                <a:gd name="T80" fmla="*/ 2882 w 3188"/>
                <a:gd name="T81" fmla="*/ 1609 h 2024"/>
                <a:gd name="T82" fmla="*/ 2846 w 3188"/>
                <a:gd name="T83" fmla="*/ 1609 h 2024"/>
                <a:gd name="T84" fmla="*/ 2774 w 3188"/>
                <a:gd name="T85" fmla="*/ 1615 h 2024"/>
                <a:gd name="T86" fmla="*/ 2726 w 3188"/>
                <a:gd name="T87" fmla="*/ 1621 h 2024"/>
                <a:gd name="T88" fmla="*/ 2708 w 3188"/>
                <a:gd name="T89" fmla="*/ 1621 h 2024"/>
                <a:gd name="T90" fmla="*/ 2594 w 3188"/>
                <a:gd name="T91" fmla="*/ 1657 h 2024"/>
                <a:gd name="T92" fmla="*/ 2533 w 3188"/>
                <a:gd name="T93" fmla="*/ 1663 h 2024"/>
                <a:gd name="T94" fmla="*/ 2444 w 3188"/>
                <a:gd name="T95" fmla="*/ 1675 h 2024"/>
                <a:gd name="T96" fmla="*/ 2378 w 3188"/>
                <a:gd name="T97" fmla="*/ 1687 h 2024"/>
                <a:gd name="T98" fmla="*/ 2360 w 3188"/>
                <a:gd name="T99" fmla="*/ 1705 h 2024"/>
                <a:gd name="T100" fmla="*/ 2305 w 3188"/>
                <a:gd name="T101" fmla="*/ 1687 h 2024"/>
                <a:gd name="T102" fmla="*/ 2263 w 3188"/>
                <a:gd name="T103" fmla="*/ 1663 h 2024"/>
                <a:gd name="T104" fmla="*/ 2017 w 3188"/>
                <a:gd name="T105" fmla="*/ 1585 h 2024"/>
                <a:gd name="T106" fmla="*/ 1711 w 3188"/>
                <a:gd name="T107" fmla="*/ 1453 h 2024"/>
                <a:gd name="T108" fmla="*/ 1880 w 3188"/>
                <a:gd name="T109" fmla="*/ 1844 h 2024"/>
                <a:gd name="T110" fmla="*/ 1771 w 3188"/>
                <a:gd name="T111" fmla="*/ 1922 h 2024"/>
                <a:gd name="T112" fmla="*/ 1531 w 3188"/>
                <a:gd name="T113" fmla="*/ 1753 h 2024"/>
                <a:gd name="T114" fmla="*/ 1411 w 3188"/>
                <a:gd name="T115" fmla="*/ 1477 h 2024"/>
                <a:gd name="T116" fmla="*/ 1219 w 3188"/>
                <a:gd name="T117" fmla="*/ 1291 h 2024"/>
                <a:gd name="T118" fmla="*/ 127 w 3188"/>
                <a:gd name="T119" fmla="*/ 2006 h 2024"/>
                <a:gd name="T120" fmla="*/ 865 w 3188"/>
                <a:gd name="T121" fmla="*/ 1429 h 2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>
                <a:gd name="T0" fmla="*/ 318 w 2144"/>
                <a:gd name="T1" fmla="*/ 1078 h 1787"/>
                <a:gd name="T2" fmla="*/ 217 w 2144"/>
                <a:gd name="T3" fmla="*/ 928 h 1787"/>
                <a:gd name="T4" fmla="*/ 102 w 2144"/>
                <a:gd name="T5" fmla="*/ 808 h 1787"/>
                <a:gd name="T6" fmla="*/ 36 w 2144"/>
                <a:gd name="T7" fmla="*/ 742 h 1787"/>
                <a:gd name="T8" fmla="*/ 0 w 2144"/>
                <a:gd name="T9" fmla="*/ 700 h 1787"/>
                <a:gd name="T10" fmla="*/ 270 w 2144"/>
                <a:gd name="T11" fmla="*/ 958 h 1787"/>
                <a:gd name="T12" fmla="*/ 294 w 2144"/>
                <a:gd name="T13" fmla="*/ 1006 h 1787"/>
                <a:gd name="T14" fmla="*/ 367 w 2144"/>
                <a:gd name="T15" fmla="*/ 670 h 1787"/>
                <a:gd name="T16" fmla="*/ 379 w 2144"/>
                <a:gd name="T17" fmla="*/ 411 h 1787"/>
                <a:gd name="T18" fmla="*/ 347 w 2144"/>
                <a:gd name="T19" fmla="*/ 118 h 1787"/>
                <a:gd name="T20" fmla="*/ 393 w 2144"/>
                <a:gd name="T21" fmla="*/ 0 h 1787"/>
                <a:gd name="T22" fmla="*/ 397 w 2144"/>
                <a:gd name="T23" fmla="*/ 357 h 1787"/>
                <a:gd name="T24" fmla="*/ 421 w 2144"/>
                <a:gd name="T25" fmla="*/ 609 h 1787"/>
                <a:gd name="T26" fmla="*/ 385 w 2144"/>
                <a:gd name="T27" fmla="*/ 826 h 1787"/>
                <a:gd name="T28" fmla="*/ 385 w 2144"/>
                <a:gd name="T29" fmla="*/ 1036 h 1787"/>
                <a:gd name="T30" fmla="*/ 877 w 2144"/>
                <a:gd name="T31" fmla="*/ 784 h 1787"/>
                <a:gd name="T32" fmla="*/ 1309 w 2144"/>
                <a:gd name="T33" fmla="*/ 555 h 1787"/>
                <a:gd name="T34" fmla="*/ 1802 w 2144"/>
                <a:gd name="T35" fmla="*/ 249 h 1787"/>
                <a:gd name="T36" fmla="*/ 2096 w 2144"/>
                <a:gd name="T37" fmla="*/ 69 h 1787"/>
                <a:gd name="T38" fmla="*/ 1814 w 2144"/>
                <a:gd name="T39" fmla="*/ 279 h 1787"/>
                <a:gd name="T40" fmla="*/ 1453 w 2144"/>
                <a:gd name="T41" fmla="*/ 501 h 1787"/>
                <a:gd name="T42" fmla="*/ 1123 w 2144"/>
                <a:gd name="T43" fmla="*/ 700 h 1787"/>
                <a:gd name="T44" fmla="*/ 739 w 2144"/>
                <a:gd name="T45" fmla="*/ 898 h 1787"/>
                <a:gd name="T46" fmla="*/ 463 w 2144"/>
                <a:gd name="T47" fmla="*/ 1084 h 1787"/>
                <a:gd name="T48" fmla="*/ 817 w 2144"/>
                <a:gd name="T49" fmla="*/ 1193 h 1787"/>
                <a:gd name="T50" fmla="*/ 1285 w 2144"/>
                <a:gd name="T51" fmla="*/ 1187 h 1787"/>
                <a:gd name="T52" fmla="*/ 1916 w 2144"/>
                <a:gd name="T53" fmla="*/ 1396 h 1787"/>
                <a:gd name="T54" fmla="*/ 2144 w 2144"/>
                <a:gd name="T55" fmla="*/ 1420 h 1787"/>
                <a:gd name="T56" fmla="*/ 1814 w 2144"/>
                <a:gd name="T57" fmla="*/ 1408 h 1787"/>
                <a:gd name="T58" fmla="*/ 1435 w 2144"/>
                <a:gd name="T59" fmla="*/ 1288 h 1787"/>
                <a:gd name="T60" fmla="*/ 1219 w 2144"/>
                <a:gd name="T61" fmla="*/ 1229 h 1787"/>
                <a:gd name="T62" fmla="*/ 799 w 2144"/>
                <a:gd name="T63" fmla="*/ 1223 h 1787"/>
                <a:gd name="T64" fmla="*/ 505 w 2144"/>
                <a:gd name="T65" fmla="*/ 1145 h 1787"/>
                <a:gd name="T66" fmla="*/ 733 w 2144"/>
                <a:gd name="T67" fmla="*/ 1378 h 1787"/>
                <a:gd name="T68" fmla="*/ 877 w 2144"/>
                <a:gd name="T69" fmla="*/ 1619 h 1787"/>
                <a:gd name="T70" fmla="*/ 1009 w 2144"/>
                <a:gd name="T71" fmla="*/ 1787 h 1787"/>
                <a:gd name="T72" fmla="*/ 817 w 2144"/>
                <a:gd name="T73" fmla="*/ 1607 h 1787"/>
                <a:gd name="T74" fmla="*/ 673 w 2144"/>
                <a:gd name="T75" fmla="*/ 1372 h 1787"/>
                <a:gd name="T76" fmla="*/ 415 w 2144"/>
                <a:gd name="T77" fmla="*/ 1109 h 1787"/>
                <a:gd name="T78" fmla="*/ 318 w 2144"/>
                <a:gd name="T79" fmla="*/ 1078 h 1787"/>
                <a:gd name="T80" fmla="*/ 318 w 2144"/>
                <a:gd name="T81" fmla="*/ 1078 h 17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09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>
                <a:gd name="T0" fmla="*/ 1814 w 2828"/>
                <a:gd name="T1" fmla="*/ 606 h 2366"/>
                <a:gd name="T2" fmla="*/ 1615 w 2828"/>
                <a:gd name="T3" fmla="*/ 252 h 2366"/>
                <a:gd name="T4" fmla="*/ 1345 w 2828"/>
                <a:gd name="T5" fmla="*/ 132 h 2366"/>
                <a:gd name="T6" fmla="*/ 1381 w 2828"/>
                <a:gd name="T7" fmla="*/ 492 h 2366"/>
                <a:gd name="T8" fmla="*/ 955 w 2828"/>
                <a:gd name="T9" fmla="*/ 221 h 2366"/>
                <a:gd name="T10" fmla="*/ 877 w 2828"/>
                <a:gd name="T11" fmla="*/ 161 h 2366"/>
                <a:gd name="T12" fmla="*/ 841 w 2828"/>
                <a:gd name="T13" fmla="*/ 167 h 2366"/>
                <a:gd name="T14" fmla="*/ 720 w 2828"/>
                <a:gd name="T15" fmla="*/ 161 h 2366"/>
                <a:gd name="T16" fmla="*/ 613 w 2828"/>
                <a:gd name="T17" fmla="*/ 144 h 2366"/>
                <a:gd name="T18" fmla="*/ 492 w 2828"/>
                <a:gd name="T19" fmla="*/ 161 h 2366"/>
                <a:gd name="T20" fmla="*/ 432 w 2828"/>
                <a:gd name="T21" fmla="*/ 150 h 2366"/>
                <a:gd name="T22" fmla="*/ 342 w 2828"/>
                <a:gd name="T23" fmla="*/ 138 h 2366"/>
                <a:gd name="T24" fmla="*/ 246 w 2828"/>
                <a:gd name="T25" fmla="*/ 126 h 2366"/>
                <a:gd name="T26" fmla="*/ 174 w 2828"/>
                <a:gd name="T27" fmla="*/ 114 h 2366"/>
                <a:gd name="T28" fmla="*/ 216 w 2828"/>
                <a:gd name="T29" fmla="*/ 240 h 2366"/>
                <a:gd name="T30" fmla="*/ 607 w 2828"/>
                <a:gd name="T31" fmla="*/ 588 h 2366"/>
                <a:gd name="T32" fmla="*/ 1177 w 2828"/>
                <a:gd name="T33" fmla="*/ 817 h 2366"/>
                <a:gd name="T34" fmla="*/ 972 w 2828"/>
                <a:gd name="T35" fmla="*/ 871 h 2366"/>
                <a:gd name="T36" fmla="*/ 492 w 2828"/>
                <a:gd name="T37" fmla="*/ 1111 h 2366"/>
                <a:gd name="T38" fmla="*/ 276 w 2828"/>
                <a:gd name="T39" fmla="*/ 1441 h 2366"/>
                <a:gd name="T40" fmla="*/ 42 w 2828"/>
                <a:gd name="T41" fmla="*/ 1441 h 2366"/>
                <a:gd name="T42" fmla="*/ 367 w 2828"/>
                <a:gd name="T43" fmla="*/ 1585 h 2366"/>
                <a:gd name="T44" fmla="*/ 949 w 2828"/>
                <a:gd name="T45" fmla="*/ 1712 h 2366"/>
                <a:gd name="T46" fmla="*/ 1519 w 2828"/>
                <a:gd name="T47" fmla="*/ 1537 h 2366"/>
                <a:gd name="T48" fmla="*/ 1735 w 2828"/>
                <a:gd name="T49" fmla="*/ 1513 h 2366"/>
                <a:gd name="T50" fmla="*/ 1723 w 2828"/>
                <a:gd name="T51" fmla="*/ 1802 h 2366"/>
                <a:gd name="T52" fmla="*/ 2042 w 2828"/>
                <a:gd name="T53" fmla="*/ 2229 h 2366"/>
                <a:gd name="T54" fmla="*/ 2191 w 2828"/>
                <a:gd name="T55" fmla="*/ 2133 h 2366"/>
                <a:gd name="T56" fmla="*/ 2270 w 2828"/>
                <a:gd name="T57" fmla="*/ 1970 h 2366"/>
                <a:gd name="T58" fmla="*/ 2233 w 2828"/>
                <a:gd name="T59" fmla="*/ 1573 h 2366"/>
                <a:gd name="T60" fmla="*/ 2294 w 2828"/>
                <a:gd name="T61" fmla="*/ 1483 h 2366"/>
                <a:gd name="T62" fmla="*/ 2588 w 2828"/>
                <a:gd name="T63" fmla="*/ 1688 h 2366"/>
                <a:gd name="T64" fmla="*/ 2695 w 2828"/>
                <a:gd name="T65" fmla="*/ 1682 h 2366"/>
                <a:gd name="T66" fmla="*/ 2588 w 2828"/>
                <a:gd name="T67" fmla="*/ 1543 h 2366"/>
                <a:gd name="T68" fmla="*/ 2510 w 2828"/>
                <a:gd name="T69" fmla="*/ 1357 h 2366"/>
                <a:gd name="T70" fmla="*/ 2354 w 2828"/>
                <a:gd name="T71" fmla="*/ 1184 h 2366"/>
                <a:gd name="T72" fmla="*/ 2102 w 2828"/>
                <a:gd name="T73" fmla="*/ 931 h 2366"/>
                <a:gd name="T74" fmla="*/ 2137 w 2828"/>
                <a:gd name="T75" fmla="*/ 907 h 2366"/>
                <a:gd name="T76" fmla="*/ 2215 w 2828"/>
                <a:gd name="T77" fmla="*/ 871 h 2366"/>
                <a:gd name="T78" fmla="*/ 2324 w 2828"/>
                <a:gd name="T79" fmla="*/ 817 h 2366"/>
                <a:gd name="T80" fmla="*/ 2372 w 2828"/>
                <a:gd name="T81" fmla="*/ 787 h 2366"/>
                <a:gd name="T82" fmla="*/ 2078 w 2828"/>
                <a:gd name="T83" fmla="*/ 865 h 2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  <p:sp>
          <p:nvSpPr>
            <p:cNvPr id="4610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>
                <a:gd name="T0" fmla="*/ 1842 w 2153"/>
                <a:gd name="T1" fmla="*/ 851 h 1930"/>
                <a:gd name="T2" fmla="*/ 1937 w 2153"/>
                <a:gd name="T3" fmla="*/ 1019 h 1930"/>
                <a:gd name="T4" fmla="*/ 2051 w 2153"/>
                <a:gd name="T5" fmla="*/ 1168 h 1930"/>
                <a:gd name="T6" fmla="*/ 2117 w 2153"/>
                <a:gd name="T7" fmla="*/ 1246 h 1930"/>
                <a:gd name="T8" fmla="*/ 2153 w 2153"/>
                <a:gd name="T9" fmla="*/ 1294 h 1930"/>
                <a:gd name="T10" fmla="*/ 1889 w 2153"/>
                <a:gd name="T11" fmla="*/ 977 h 1930"/>
                <a:gd name="T12" fmla="*/ 1860 w 2153"/>
                <a:gd name="T13" fmla="*/ 929 h 1930"/>
                <a:gd name="T14" fmla="*/ 1782 w 2153"/>
                <a:gd name="T15" fmla="*/ 1240 h 1930"/>
                <a:gd name="T16" fmla="*/ 1770 w 2153"/>
                <a:gd name="T17" fmla="*/ 1486 h 1930"/>
                <a:gd name="T18" fmla="*/ 1818 w 2153"/>
                <a:gd name="T19" fmla="*/ 1906 h 1930"/>
                <a:gd name="T20" fmla="*/ 1788 w 2153"/>
                <a:gd name="T21" fmla="*/ 1930 h 1930"/>
                <a:gd name="T22" fmla="*/ 1746 w 2153"/>
                <a:gd name="T23" fmla="*/ 1534 h 1930"/>
                <a:gd name="T24" fmla="*/ 1728 w 2153"/>
                <a:gd name="T25" fmla="*/ 1288 h 1930"/>
                <a:gd name="T26" fmla="*/ 1764 w 2153"/>
                <a:gd name="T27" fmla="*/ 1085 h 1930"/>
                <a:gd name="T28" fmla="*/ 1770 w 2153"/>
                <a:gd name="T29" fmla="*/ 875 h 1930"/>
                <a:gd name="T30" fmla="*/ 1268 w 2153"/>
                <a:gd name="T31" fmla="*/ 1007 h 1930"/>
                <a:gd name="T32" fmla="*/ 825 w 2153"/>
                <a:gd name="T33" fmla="*/ 1132 h 1930"/>
                <a:gd name="T34" fmla="*/ 323 w 2153"/>
                <a:gd name="T35" fmla="*/ 1312 h 1930"/>
                <a:gd name="T36" fmla="*/ 18 w 2153"/>
                <a:gd name="T37" fmla="*/ 1420 h 1930"/>
                <a:gd name="T38" fmla="*/ 311 w 2153"/>
                <a:gd name="T39" fmla="*/ 1282 h 1930"/>
                <a:gd name="T40" fmla="*/ 682 w 2153"/>
                <a:gd name="T41" fmla="*/ 1144 h 1930"/>
                <a:gd name="T42" fmla="*/ 1022 w 2153"/>
                <a:gd name="T43" fmla="*/ 1037 h 1930"/>
                <a:gd name="T44" fmla="*/ 1411 w 2153"/>
                <a:gd name="T45" fmla="*/ 929 h 1930"/>
                <a:gd name="T46" fmla="*/ 1692 w 2153"/>
                <a:gd name="T47" fmla="*/ 815 h 1930"/>
                <a:gd name="T48" fmla="*/ 1333 w 2153"/>
                <a:gd name="T49" fmla="*/ 623 h 1930"/>
                <a:gd name="T50" fmla="*/ 861 w 2153"/>
                <a:gd name="T51" fmla="*/ 515 h 1930"/>
                <a:gd name="T52" fmla="*/ 227 w 2153"/>
                <a:gd name="T53" fmla="*/ 161 h 1930"/>
                <a:gd name="T54" fmla="*/ 0 w 2153"/>
                <a:gd name="T55" fmla="*/ 83 h 1930"/>
                <a:gd name="T56" fmla="*/ 329 w 2153"/>
                <a:gd name="T57" fmla="*/ 179 h 1930"/>
                <a:gd name="T58" fmla="*/ 712 w 2153"/>
                <a:gd name="T59" fmla="*/ 383 h 1930"/>
                <a:gd name="T60" fmla="*/ 933 w 2153"/>
                <a:gd name="T61" fmla="*/ 491 h 1930"/>
                <a:gd name="T62" fmla="*/ 1351 w 2153"/>
                <a:gd name="T63" fmla="*/ 593 h 1930"/>
                <a:gd name="T64" fmla="*/ 1650 w 2153"/>
                <a:gd name="T65" fmla="*/ 743 h 1930"/>
                <a:gd name="T66" fmla="*/ 1423 w 2153"/>
                <a:gd name="T67" fmla="*/ 461 h 1930"/>
                <a:gd name="T68" fmla="*/ 1286 w 2153"/>
                <a:gd name="T69" fmla="*/ 191 h 1930"/>
                <a:gd name="T70" fmla="*/ 1154 w 2153"/>
                <a:gd name="T71" fmla="*/ 0 h 1930"/>
                <a:gd name="T72" fmla="*/ 1339 w 2153"/>
                <a:gd name="T73" fmla="*/ 215 h 1930"/>
                <a:gd name="T74" fmla="*/ 1489 w 2153"/>
                <a:gd name="T75" fmla="*/ 485 h 1930"/>
                <a:gd name="T76" fmla="*/ 1746 w 2153"/>
                <a:gd name="T77" fmla="*/ 803 h 1930"/>
                <a:gd name="T78" fmla="*/ 1842 w 2153"/>
                <a:gd name="T79" fmla="*/ 851 h 1930"/>
                <a:gd name="T80" fmla="*/ 1842 w 2153"/>
                <a:gd name="T81" fmla="*/ 851 h 19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v-SE"/>
            </a:p>
          </p:txBody>
        </p:sp>
      </p:grpSp>
      <p:sp>
        <p:nvSpPr>
          <p:cNvPr id="4610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4610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4610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v-SE" altLang="sv-SE"/>
          </a:p>
        </p:txBody>
      </p:sp>
      <p:sp>
        <p:nvSpPr>
          <p:cNvPr id="4610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EB86F46-2B5E-47C6-AEAB-9769D9F4B27A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anose="02020603050405020304" pitchFamily="18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Il est mignon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167601410_sm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566738"/>
            <a:ext cx="7488238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Pourquoi pleure-t-elle?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49275"/>
            <a:ext cx="4481512" cy="597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74675" y="404813"/>
            <a:ext cx="824547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Qu’est-ce qui s’est passé?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Car_w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37"/>
          <a:stretch>
            <a:fillRect/>
          </a:stretch>
        </p:blipFill>
        <p:spPr bwMode="auto">
          <a:xfrm>
            <a:off x="250825" y="908050"/>
            <a:ext cx="8459788" cy="497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Qu’est-ce qu’ils regardent?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angelina_jolie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3" y="260350"/>
            <a:ext cx="3981450" cy="626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navette_decoll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925" y="404813"/>
            <a:ext cx="3851275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74675" y="333375"/>
            <a:ext cx="8318500" cy="6173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300">
                <a:latin typeface="Arial" panose="020B0604020202020204" pitchFamily="34" charset="0"/>
              </a:rPr>
              <a:t>Les chiens sont intelligents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8569325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000">
                <a:latin typeface="Arial" panose="020B0604020202020204" pitchFamily="34" charset="0"/>
              </a:rPr>
              <a:t>Les filles travaillent mieux que les garçons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brad%20pitt%20sept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04813"/>
            <a:ext cx="7272338" cy="561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000">
                <a:latin typeface="Arial" panose="020B0604020202020204" pitchFamily="34" charset="0"/>
              </a:rPr>
              <a:t>On ne doit pas manger trop de viande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latin typeface="Arial" panose="020B0604020202020204" pitchFamily="34" charset="0"/>
              </a:rPr>
              <a:t>Aimez-vous Fredrik Reinfeldt?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50825" y="5492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Aimez-vous le roi?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8496300" cy="5668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Président ou roi en Suède?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0000">
                <a:latin typeface="Arial" panose="020B0604020202020204" pitchFamily="34" charset="0"/>
              </a:rPr>
              <a:t>Pour ou contre l’euro en Suède?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/>
              <a:t>Pour ou contre les notes à l’école?</a:t>
            </a:r>
            <a:endParaRPr lang="sv-SE" altLang="sv-SE" sz="111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000">
                <a:latin typeface="Arial" panose="020B0604020202020204" pitchFamily="34" charset="0"/>
              </a:rPr>
              <a:t>G – VG – MVG</a:t>
            </a:r>
          </a:p>
          <a:p>
            <a:pPr algn="ctr">
              <a:spcBef>
                <a:spcPct val="50000"/>
              </a:spcBef>
            </a:pPr>
            <a:r>
              <a:rPr lang="sv-SE" altLang="sv-SE" sz="9000">
                <a:latin typeface="Arial" panose="020B0604020202020204" pitchFamily="34" charset="0"/>
              </a:rPr>
              <a:t>Un bon système?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0 – 20 comme notes?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Noël – une grande fête ou Bof?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642350" cy="443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9500">
                <a:latin typeface="Arial" panose="020B0604020202020204" pitchFamily="34" charset="0"/>
              </a:rPr>
              <a:t>Le hareng fermenté – bon ou pas bon?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latin typeface="Arial" panose="020B0604020202020204" pitchFamily="34" charset="0"/>
              </a:rPr>
              <a:t>Pourquoi?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Votre voyage de rêve?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latin typeface="Arial" panose="020B0604020202020204" pitchFamily="34" charset="0"/>
              </a:rPr>
              <a:t>Pourquoi?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3 symboles de la Suède?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Comment est le Suédois?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>
                <a:latin typeface="Arial" panose="020B0604020202020204" pitchFamily="34" charset="0"/>
              </a:rPr>
              <a:t>Sentez-vous Européen?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Qu’est-ce qui vous fâche?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23850" y="549275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/>
              <a:t>Qu’est-ce qui vous fait rire?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50825" y="476250"/>
            <a:ext cx="8569325" cy="566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200"/>
              <a:t>Qu’est-ce qui vous fatigue?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23850" y="7651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Êtes-vous généreux?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569325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8500">
                <a:latin typeface="Arial" panose="020B0604020202020204" pitchFamily="34" charset="0"/>
              </a:rPr>
              <a:t>Les 3 choses les plus importantes dans la vie pour vous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Elle est moche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569325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2500">
                <a:latin typeface="Arial" panose="020B0604020202020204" pitchFamily="34" charset="0"/>
              </a:rPr>
              <a:t>Votre métier de rêve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323850" y="981075"/>
            <a:ext cx="8569325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1100">
                <a:latin typeface="Arial" panose="020B0604020202020204" pitchFamily="34" charset="0"/>
              </a:rPr>
              <a:t>Quelle image préférez-vous?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5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33375"/>
            <a:ext cx="252412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6" name="Picture 4" descr="la-vie-heureuse4_k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33375"/>
            <a:ext cx="285750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7" name="Picture 5" descr="Oceans%20Twelve%20Brad%20Pitt%20-%201024x76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87" b="12587"/>
          <a:stretch>
            <a:fillRect/>
          </a:stretch>
        </p:blipFill>
        <p:spPr bwMode="auto">
          <a:xfrm>
            <a:off x="0" y="3860800"/>
            <a:ext cx="3724275" cy="209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8" name="Picture 6" descr="animaux-ferme-cochon-pre-herault-6831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349500"/>
            <a:ext cx="2690813" cy="201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39" name="Picture 7" descr="plonge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260350"/>
            <a:ext cx="23812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0" name="Picture 8" descr="bateau-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00"/>
          <a:stretch>
            <a:fillRect/>
          </a:stretch>
        </p:blipFill>
        <p:spPr bwMode="auto">
          <a:xfrm>
            <a:off x="5364163" y="4508500"/>
            <a:ext cx="344805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1" name="Picture 9" descr="Tour_Eiffel_Citro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349500"/>
            <a:ext cx="1144587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angelina-jolie-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842963"/>
            <a:ext cx="4194175" cy="561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8569325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5500">
                <a:latin typeface="Arial" panose="020B0604020202020204" pitchFamily="34" charset="0"/>
              </a:rPr>
              <a:t>Pourquoi?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69325" cy="278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7700">
                <a:latin typeface="Arial" panose="020B0604020202020204" pitchFamily="34" charset="0"/>
              </a:rPr>
              <a:t>Il existe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2004-5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5" r="32674"/>
          <a:stretch>
            <a:fillRect/>
          </a:stretch>
        </p:blipFill>
        <p:spPr bwMode="auto">
          <a:xfrm>
            <a:off x="1619250" y="836613"/>
            <a:ext cx="4262438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3850" y="404813"/>
            <a:ext cx="8569325" cy="603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v-SE" altLang="sv-SE" sz="13000">
                <a:latin typeface="Arial" panose="020B0604020202020204" pitchFamily="34" charset="0"/>
              </a:rPr>
              <a:t>C’est un beau cadeau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önn">
  <a:themeElements>
    <a:clrScheme name="Lönn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Lönn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önn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önn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önn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34</TotalTime>
  <Words>167</Words>
  <Application>Microsoft Office PowerPoint</Application>
  <PresentationFormat>Bildspel på skärmen (4:3)</PresentationFormat>
  <Paragraphs>34</Paragraphs>
  <Slides>42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42</vt:i4>
      </vt:variant>
    </vt:vector>
  </HeadingPairs>
  <TitlesOfParts>
    <vt:vector size="46" baseType="lpstr">
      <vt:lpstr>Arial</vt:lpstr>
      <vt:lpstr>Times New Roman</vt:lpstr>
      <vt:lpstr>Wingdings</vt:lpstr>
      <vt:lpstr>Lönn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lycée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Stefan Gustafsson</dc:creator>
  <cp:lastModifiedBy>Stefan Gustafsson</cp:lastModifiedBy>
  <cp:revision>14</cp:revision>
  <dcterms:created xsi:type="dcterms:W3CDTF">2006-12-02T15:23:51Z</dcterms:created>
  <dcterms:modified xsi:type="dcterms:W3CDTF">2016-05-03T15:32:26Z</dcterms:modified>
</cp:coreProperties>
</file>