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4710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2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2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2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2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2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7125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sv-SE" altLang="sv-SE" noProof="0" smtClean="0"/>
              <a:t>Klicka här för att ändra format</a:t>
            </a:r>
          </a:p>
        </p:txBody>
      </p:sp>
      <p:sp>
        <p:nvSpPr>
          <p:cNvPr id="47126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v-SE" altLang="sv-SE" noProof="0" smtClean="0"/>
              <a:t>Klicka här för att ändra format på underrubrik i bakgrunden</a:t>
            </a:r>
          </a:p>
        </p:txBody>
      </p:sp>
      <p:sp>
        <p:nvSpPr>
          <p:cNvPr id="47127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7128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7129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D4FA7A7-469E-4315-95DC-8522116EE8EF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6C9D4-A852-4E27-BF22-7B68D515A533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918513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1AFB0F-CED9-4A3D-8D02-0241C865C73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04082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D2425-A0CA-49AB-B04C-2F455D905C25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92530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E9BE2-9A25-43F9-8CF0-21DCA0E6B10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566215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E184C-F5CE-4084-9FC5-F72DF2085B5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68715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C0E-4CC0-41B0-B4F8-E03744E4E692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31897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F198A-3B02-4C78-B606-631E1D65C0C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36376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6C12FF-A853-47E6-BCF9-09EFF6D504D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98866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CCDECA-585B-481E-8775-BB5F6905241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05433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CADE3-BC5E-410B-BD4F-12C82BAAD65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044855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4608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8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8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8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8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8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8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10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6101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4610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46103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v-SE" altLang="sv-SE"/>
          </a:p>
        </p:txBody>
      </p:sp>
      <p:sp>
        <p:nvSpPr>
          <p:cNvPr id="46104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v-SE" altLang="sv-SE"/>
          </a:p>
        </p:txBody>
      </p:sp>
      <p:sp>
        <p:nvSpPr>
          <p:cNvPr id="46105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EB86F46-2B5E-47C6-AEAB-9769D9F4B27A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Il est mignon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167601410_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566738"/>
            <a:ext cx="7488238" cy="561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Pourquoi pleure-t-elle?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 descr="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549275"/>
            <a:ext cx="4481512" cy="597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574675" y="404813"/>
            <a:ext cx="824547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Qu’est-ce qui s’est passé?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 descr="Car_wa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37"/>
          <a:stretch>
            <a:fillRect/>
          </a:stretch>
        </p:blipFill>
        <p:spPr bwMode="auto">
          <a:xfrm>
            <a:off x="250825" y="908050"/>
            <a:ext cx="8459788" cy="4976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Qu’est-ce qu’ils regardent?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angelina_jolie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463" y="260350"/>
            <a:ext cx="3981450" cy="626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navette_decollag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925" y="404813"/>
            <a:ext cx="3851275" cy="583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574675" y="333375"/>
            <a:ext cx="8318500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300">
                <a:latin typeface="Arial" panose="020B0604020202020204" pitchFamily="34" charset="0"/>
              </a:rPr>
              <a:t>Les chiens sont intelligents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23850" y="260350"/>
            <a:ext cx="8569325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0000">
                <a:latin typeface="Arial" panose="020B0604020202020204" pitchFamily="34" charset="0"/>
              </a:rPr>
              <a:t>Les filles travaillent mieux que les garçons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brad%20pitt%20sept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04813"/>
            <a:ext cx="7272338" cy="561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50825" y="404813"/>
            <a:ext cx="8569325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0000">
                <a:latin typeface="Arial" panose="020B0604020202020204" pitchFamily="34" charset="0"/>
              </a:rPr>
              <a:t>On ne doit pas manger trop de viande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516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1100">
                <a:latin typeface="Arial" panose="020B0604020202020204" pitchFamily="34" charset="0"/>
              </a:rPr>
              <a:t>Aimez-vous Fredrik Reinfeldt?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250825" y="549275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Aimez-vous le roi?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23850" y="620713"/>
            <a:ext cx="8496300" cy="5668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Arial" panose="020B0604020202020204" pitchFamily="34" charset="0"/>
              </a:rPr>
              <a:t>Président ou roi en Suède?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50825" y="476250"/>
            <a:ext cx="8569325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0000">
                <a:latin typeface="Arial" panose="020B0604020202020204" pitchFamily="34" charset="0"/>
              </a:rPr>
              <a:t>Pour ou contre l’euro en Suède?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569325" cy="516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1100"/>
              <a:t>Pour ou contre les notes à l’école?</a:t>
            </a:r>
            <a:endParaRPr lang="sv-SE" altLang="sv-SE" sz="111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000">
                <a:latin typeface="Arial" panose="020B0604020202020204" pitchFamily="34" charset="0"/>
              </a:rPr>
              <a:t>G – VG – MVG</a:t>
            </a:r>
          </a:p>
          <a:p>
            <a:pPr algn="ctr">
              <a:spcBef>
                <a:spcPct val="50000"/>
              </a:spcBef>
            </a:pPr>
            <a:r>
              <a:rPr lang="sv-SE" altLang="sv-SE" sz="9000">
                <a:latin typeface="Arial" panose="020B0604020202020204" pitchFamily="34" charset="0"/>
              </a:rPr>
              <a:t>Un bon système?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0 – 20 comme notes?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250825" y="476250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Noël – une grande fête ou Bof?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50825" y="692150"/>
            <a:ext cx="8642350" cy="443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500">
                <a:latin typeface="Arial" panose="020B0604020202020204" pitchFamily="34" charset="0"/>
              </a:rPr>
              <a:t>Le hareng fermenté – bon ou pas bon?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81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5500">
                <a:latin typeface="Arial" panose="020B0604020202020204" pitchFamily="34" charset="0"/>
              </a:rPr>
              <a:t>Pourquoi?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Votre voyage de rêve?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81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5500">
                <a:latin typeface="Arial" panose="020B0604020202020204" pitchFamily="34" charset="0"/>
              </a:rPr>
              <a:t>Pourquoi?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3 symboles de la Suède?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Comment est le Suédois?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50825" y="476250"/>
            <a:ext cx="8569325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Arial" panose="020B0604020202020204" pitchFamily="34" charset="0"/>
              </a:rPr>
              <a:t>Sentez-vous Européen?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Qu’est-ce qui vous fâche?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569325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/>
              <a:t>Qu’est-ce qui vous fait rire?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250825" y="476250"/>
            <a:ext cx="8569325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/>
              <a:t>Qu’est-ce qui vous fatigue?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23850" y="7651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Êtes-vous généreux?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250825" y="692150"/>
            <a:ext cx="8569325" cy="527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8500">
                <a:latin typeface="Arial" panose="020B0604020202020204" pitchFamily="34" charset="0"/>
              </a:rPr>
              <a:t>Les 3 choses les plus importantes dans la vie pour vous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Elle est moche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569325" cy="580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500">
                <a:latin typeface="Arial" panose="020B0604020202020204" pitchFamily="34" charset="0"/>
              </a:rPr>
              <a:t>Votre métier de rêve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516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1100">
                <a:latin typeface="Arial" panose="020B0604020202020204" pitchFamily="34" charset="0"/>
              </a:rPr>
              <a:t>Quelle image préférez-vous?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5" name="Picture 3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2524125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036" name="Picture 4" descr="la-vie-heureuse4_k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333375"/>
            <a:ext cx="28575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037" name="Picture 5" descr="Oceans%20Twelve%20Brad%20Pitt%20-%201024x76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87" b="12587"/>
          <a:stretch>
            <a:fillRect/>
          </a:stretch>
        </p:blipFill>
        <p:spPr bwMode="auto">
          <a:xfrm>
            <a:off x="0" y="3860800"/>
            <a:ext cx="3724275" cy="2090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038" name="Picture 6" descr="animaux-ferme-cochon-pre-herault-6831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2349500"/>
            <a:ext cx="2690813" cy="201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039" name="Picture 7" descr="plonge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60350"/>
            <a:ext cx="23812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040" name="Picture 8" descr="bateau-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500"/>
          <a:stretch>
            <a:fillRect/>
          </a:stretch>
        </p:blipFill>
        <p:spPr bwMode="auto">
          <a:xfrm>
            <a:off x="5364163" y="4508500"/>
            <a:ext cx="3448050" cy="210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041" name="Picture 9" descr="Tour_Eiffel_Citroe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2349500"/>
            <a:ext cx="1144587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angelina-jolie-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425" y="842963"/>
            <a:ext cx="4194175" cy="561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50825" y="981075"/>
            <a:ext cx="8569325" cy="481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5500">
                <a:latin typeface="Arial" panose="020B0604020202020204" pitchFamily="34" charset="0"/>
              </a:rPr>
              <a:t>Pourquoi?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569325" cy="278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7700">
                <a:latin typeface="Arial" panose="020B0604020202020204" pitchFamily="34" charset="0"/>
              </a:rPr>
              <a:t>Il existe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2004-5-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5" r="32674"/>
          <a:stretch>
            <a:fillRect/>
          </a:stretch>
        </p:blipFill>
        <p:spPr bwMode="auto">
          <a:xfrm>
            <a:off x="1619250" y="836613"/>
            <a:ext cx="4262438" cy="561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C’est un beau cadeau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önn">
  <a:themeElements>
    <a:clrScheme name="Lönn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Lön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önn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önn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önn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önn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önn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önn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önn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önn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önn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34</TotalTime>
  <Words>167</Words>
  <Application>Microsoft Office PowerPoint</Application>
  <PresentationFormat>Bildspel på skärmen (4:3)</PresentationFormat>
  <Paragraphs>34</Paragraphs>
  <Slides>42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42</vt:i4>
      </vt:variant>
    </vt:vector>
  </HeadingPairs>
  <TitlesOfParts>
    <vt:vector size="46" baseType="lpstr">
      <vt:lpstr>Arial</vt:lpstr>
      <vt:lpstr>Times New Roman</vt:lpstr>
      <vt:lpstr>Wingdings</vt:lpstr>
      <vt:lpstr>Lönn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lycée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Stefan Gustafsson</dc:creator>
  <cp:lastModifiedBy>Stefan Gustafsson</cp:lastModifiedBy>
  <cp:revision>14</cp:revision>
  <dcterms:created xsi:type="dcterms:W3CDTF">2006-12-02T15:23:51Z</dcterms:created>
  <dcterms:modified xsi:type="dcterms:W3CDTF">2016-05-03T15:32:26Z</dcterms:modified>
</cp:coreProperties>
</file>