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57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15CE9-DE20-4723-84DB-F958B01BB0F7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35214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AF98-C735-4F1D-99AB-949F0DAB1B09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85256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39D18-27BE-476F-8525-AD1499E95D65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18211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37D03-3E3C-46CE-A45C-CB54B11CE477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29817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4EF9F-F0CB-48A5-A87D-71DF512D8E9B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84609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9EE5C-8452-4398-89C8-419D5A2D8830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80051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5E324-82E8-4F08-B0A1-724777F680DA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19829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2FC47-FF96-4670-8332-A8481BFA89D4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92777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934CC-BC2A-4241-B434-105B5175B76C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5816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388BF-521A-4E4C-8993-DE03AE4429EE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3882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6ACB-4395-47AE-958F-D86F754526C3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30248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les styles du texte du masque</a:t>
            </a:r>
          </a:p>
          <a:p>
            <a:pPr lvl="1"/>
            <a:r>
              <a:rPr lang="fr-FR" altLang="sv-SE" smtClean="0"/>
              <a:t>Deuxième niveau</a:t>
            </a:r>
          </a:p>
          <a:p>
            <a:pPr lvl="2"/>
            <a:r>
              <a:rPr lang="fr-FR" altLang="sv-SE" smtClean="0"/>
              <a:t>Troisième niveau</a:t>
            </a:r>
          </a:p>
          <a:p>
            <a:pPr lvl="3"/>
            <a:r>
              <a:rPr lang="fr-FR" altLang="sv-SE" smtClean="0"/>
              <a:t>Quatrième niveau</a:t>
            </a:r>
          </a:p>
          <a:p>
            <a:pPr lvl="4"/>
            <a:r>
              <a:rPr lang="fr-FR" altLang="sv-S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490352-4060-4BA1-A5E2-8EBEA04F8D9F}" type="slidenum">
              <a:rPr lang="fr-FR" altLang="sv-SE"/>
              <a:pPr/>
              <a:t>‹#›</a:t>
            </a:fld>
            <a:endParaRPr lang="fr-FR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sv-SE" sz="14400">
                <a:solidFill>
                  <a:srgbClr val="FFFF00"/>
                </a:solidFill>
              </a:rPr>
              <a:t>V</a:t>
            </a:r>
            <a:r>
              <a:rPr lang="sv-SE" altLang="sv-SE" sz="14400">
                <a:solidFill>
                  <a:srgbClr val="FFFF00"/>
                </a:solidFill>
              </a:rPr>
              <a:t>ad ser du på bilden?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Je viens de Suède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Vad finns det?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78486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Qu’est-ce qu’il y a?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solidFill>
                  <a:srgbClr val="FFFF00"/>
                </a:solidFill>
              </a:rPr>
              <a:t>När börjar du?</a:t>
            </a:r>
            <a:endParaRPr lang="fr-FR" altLang="sv-SE" sz="155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6106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solidFill>
                  <a:srgbClr val="FFFF00"/>
                </a:solidFill>
              </a:rPr>
              <a:t>Quand commences-tu?</a:t>
            </a:r>
            <a:endParaRPr lang="fr-FR" altLang="sv-SE" sz="1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820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Vilket yrke har hon?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84582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Quelle est sa profession?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3820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Vilket yrke har hennes pappa?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solidFill>
                  <a:srgbClr val="FFFF00"/>
                </a:solidFill>
              </a:rPr>
              <a:t>Quelle est la profession de son père?</a:t>
            </a:r>
            <a:endParaRPr lang="fr-FR" altLang="sv-SE" sz="1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solidFill>
                  <a:srgbClr val="FFFF00"/>
                </a:solidFill>
              </a:rPr>
              <a:t>Han arbetar som brevbärare</a:t>
            </a:r>
            <a:endParaRPr lang="fr-FR" altLang="sv-SE" sz="111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6868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500">
                <a:solidFill>
                  <a:srgbClr val="FFFF00"/>
                </a:solidFill>
              </a:rPr>
              <a:t>Qu’est-ce que tu vois à l’image?</a:t>
            </a:r>
            <a:endParaRPr lang="fr-FR" altLang="sv-SE" sz="135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57200" y="184150"/>
            <a:ext cx="83058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Il travaille comme facteur 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78486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Varför städar du?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84582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solidFill>
                  <a:srgbClr val="FFFF00"/>
                </a:solidFill>
              </a:rPr>
              <a:t>Pourquoi fais-tu le ménage?</a:t>
            </a:r>
            <a:endParaRPr lang="fr-FR" altLang="sv-SE" sz="1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6600">
                <a:solidFill>
                  <a:srgbClr val="FFFF00"/>
                </a:solidFill>
              </a:rPr>
              <a:t>Vad vill han bli?</a:t>
            </a:r>
            <a:endParaRPr lang="fr-FR" altLang="sv-SE" sz="166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83820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Qu’est-ce qu’il veut devenir?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Han blir minister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4582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Il devient ministre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8200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4400">
                <a:solidFill>
                  <a:srgbClr val="FFFF00"/>
                </a:solidFill>
              </a:rPr>
              <a:t>Jag vill bli advokat</a:t>
            </a:r>
            <a:endParaRPr lang="fr-FR" altLang="sv-SE" sz="14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84582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Je veux devenir avocat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solidFill>
                  <a:srgbClr val="FFFF00"/>
                </a:solidFill>
              </a:rPr>
              <a:t>Hur gör man?</a:t>
            </a:r>
            <a:endParaRPr lang="fr-FR" altLang="sv-SE" sz="155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784860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8800">
                <a:solidFill>
                  <a:srgbClr val="FFFF00"/>
                </a:solidFill>
              </a:rPr>
              <a:t>varifrån</a:t>
            </a:r>
            <a:endParaRPr lang="fr-FR" altLang="sv-SE" sz="18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78486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Comment fait-on?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48600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22200">
                <a:solidFill>
                  <a:srgbClr val="FFFF00"/>
                </a:solidFill>
              </a:rPr>
              <a:t>D’où</a:t>
            </a:r>
            <a:endParaRPr lang="fr-FR" altLang="sv-SE" sz="2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84150"/>
            <a:ext cx="78486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 smtClean="0">
                <a:solidFill>
                  <a:srgbClr val="FFFF00"/>
                </a:solidFill>
              </a:rPr>
              <a:t>Verbet </a:t>
            </a:r>
            <a:r>
              <a:rPr lang="sv-SE" altLang="sv-SE" sz="13300" dirty="0">
                <a:solidFill>
                  <a:srgbClr val="FFFF00"/>
                </a:solidFill>
              </a:rPr>
              <a:t>komma i presens</a:t>
            </a:r>
            <a:endParaRPr lang="fr-FR" altLang="sv-SE" sz="133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solidFill>
                  <a:srgbClr val="FFFF00"/>
                </a:solidFill>
              </a:rPr>
              <a:t>Je viens, tu viens, il vient</a:t>
            </a:r>
            <a:endParaRPr lang="fr-FR" altLang="sv-SE" sz="1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838200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solidFill>
                  <a:srgbClr val="FFFF00"/>
                </a:solidFill>
              </a:rPr>
              <a:t>Nous venons, vous venez, ils viennent</a:t>
            </a:r>
            <a:endParaRPr lang="fr-FR" altLang="sv-SE" sz="111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686800" cy="41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solidFill>
                  <a:srgbClr val="FFFF00"/>
                </a:solidFill>
              </a:rPr>
              <a:t>Varifrån kommer ni?</a:t>
            </a:r>
            <a:endParaRPr lang="fr-FR" altLang="sv-SE" sz="133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92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 sz="880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7848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solidFill>
                  <a:srgbClr val="FFFF00"/>
                </a:solidFill>
              </a:rPr>
              <a:t>Jag kommer från Sverige</a:t>
            </a:r>
            <a:endParaRPr lang="fr-FR" altLang="sv-SE" sz="12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136</Words>
  <Application>Microsoft Office PowerPoint</Application>
  <PresentationFormat>Bildspel på skärmen (4:3)</PresentationFormat>
  <Paragraphs>30</Paragraphs>
  <Slides>30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30</vt:i4>
      </vt:variant>
    </vt:vector>
  </HeadingPairs>
  <TitlesOfParts>
    <vt:vector size="32" baseType="lpstr">
      <vt:lpstr>Times New Roman</vt:lpstr>
      <vt:lpstr>Modèle par défaut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2006-11-28T07:27:06Z</dcterms:created>
  <dcterms:modified xsi:type="dcterms:W3CDTF">2016-05-02T03:29:43Z</dcterms:modified>
</cp:coreProperties>
</file>