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57" r:id="rId31"/>
  </p:sldIdLst>
  <p:sldSz cx="9144000" cy="6858000" type="screen4x3"/>
  <p:notesSz cx="6858000" cy="91440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787"/>
    <p:restoredTop sz="90929"/>
  </p:normalViewPr>
  <p:slideViewPr>
    <p:cSldViewPr>
      <p:cViewPr varScale="1">
        <p:scale>
          <a:sx n="63" d="100"/>
          <a:sy n="63" d="100"/>
        </p:scale>
        <p:origin x="72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A15CE9-DE20-4723-84DB-F958B01BB0F7}" type="slidenum">
              <a:rPr lang="fr-FR" altLang="sv-SE"/>
              <a:pPr/>
              <a:t>‹#›</a:t>
            </a:fld>
            <a:endParaRPr lang="fr-FR" altLang="sv-SE"/>
          </a:p>
        </p:txBody>
      </p:sp>
    </p:spTree>
    <p:extLst>
      <p:ext uri="{BB962C8B-B14F-4D97-AF65-F5344CB8AC3E}">
        <p14:creationId xmlns:p14="http://schemas.microsoft.com/office/powerpoint/2010/main" val="23521423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CC5AF98-C735-4F1D-99AB-949F0DAB1B09}" type="slidenum">
              <a:rPr lang="fr-FR" altLang="sv-SE"/>
              <a:pPr/>
              <a:t>‹#›</a:t>
            </a:fld>
            <a:endParaRPr lang="fr-FR" altLang="sv-SE"/>
          </a:p>
        </p:txBody>
      </p:sp>
    </p:spTree>
    <p:extLst>
      <p:ext uri="{BB962C8B-B14F-4D97-AF65-F5344CB8AC3E}">
        <p14:creationId xmlns:p14="http://schemas.microsoft.com/office/powerpoint/2010/main" val="18525672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F39D18-27BE-476F-8525-AD1499E95D65}" type="slidenum">
              <a:rPr lang="fr-FR" altLang="sv-SE"/>
              <a:pPr/>
              <a:t>‹#›</a:t>
            </a:fld>
            <a:endParaRPr lang="fr-FR" altLang="sv-SE"/>
          </a:p>
        </p:txBody>
      </p:sp>
    </p:spTree>
    <p:extLst>
      <p:ext uri="{BB962C8B-B14F-4D97-AF65-F5344CB8AC3E}">
        <p14:creationId xmlns:p14="http://schemas.microsoft.com/office/powerpoint/2010/main" val="21821165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F737D03-3E3C-46CE-A45C-CB54B11CE477}" type="slidenum">
              <a:rPr lang="fr-FR" altLang="sv-SE"/>
              <a:pPr/>
              <a:t>‹#›</a:t>
            </a:fld>
            <a:endParaRPr lang="fr-FR" altLang="sv-SE"/>
          </a:p>
        </p:txBody>
      </p:sp>
    </p:spTree>
    <p:extLst>
      <p:ext uri="{BB962C8B-B14F-4D97-AF65-F5344CB8AC3E}">
        <p14:creationId xmlns:p14="http://schemas.microsoft.com/office/powerpoint/2010/main" val="32981735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ED4EF9F-F0CB-48A5-A87D-71DF512D8E9B}" type="slidenum">
              <a:rPr lang="fr-FR" altLang="sv-SE"/>
              <a:pPr/>
              <a:t>‹#›</a:t>
            </a:fld>
            <a:endParaRPr lang="fr-FR" altLang="sv-SE"/>
          </a:p>
        </p:txBody>
      </p:sp>
    </p:spTree>
    <p:extLst>
      <p:ext uri="{BB962C8B-B14F-4D97-AF65-F5344CB8AC3E}">
        <p14:creationId xmlns:p14="http://schemas.microsoft.com/office/powerpoint/2010/main" val="18460982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839EE5C-8452-4398-89C8-419D5A2D8830}" type="slidenum">
              <a:rPr lang="fr-FR" altLang="sv-SE"/>
              <a:pPr/>
              <a:t>‹#›</a:t>
            </a:fld>
            <a:endParaRPr lang="fr-FR" altLang="sv-SE"/>
          </a:p>
        </p:txBody>
      </p:sp>
    </p:spTree>
    <p:extLst>
      <p:ext uri="{BB962C8B-B14F-4D97-AF65-F5344CB8AC3E}">
        <p14:creationId xmlns:p14="http://schemas.microsoft.com/office/powerpoint/2010/main" val="8005179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805E324-82E8-4F08-B0A1-724777F680DA}" type="slidenum">
              <a:rPr lang="fr-FR" altLang="sv-SE"/>
              <a:pPr/>
              <a:t>‹#›</a:t>
            </a:fld>
            <a:endParaRPr lang="fr-FR" altLang="sv-SE"/>
          </a:p>
        </p:txBody>
      </p:sp>
    </p:spTree>
    <p:extLst>
      <p:ext uri="{BB962C8B-B14F-4D97-AF65-F5344CB8AC3E}">
        <p14:creationId xmlns:p14="http://schemas.microsoft.com/office/powerpoint/2010/main" val="21982929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C62FC47-FF96-4670-8332-A8481BFA89D4}" type="slidenum">
              <a:rPr lang="fr-FR" altLang="sv-SE"/>
              <a:pPr/>
              <a:t>‹#›</a:t>
            </a:fld>
            <a:endParaRPr lang="fr-FR" altLang="sv-SE"/>
          </a:p>
        </p:txBody>
      </p:sp>
    </p:spTree>
    <p:extLst>
      <p:ext uri="{BB962C8B-B14F-4D97-AF65-F5344CB8AC3E}">
        <p14:creationId xmlns:p14="http://schemas.microsoft.com/office/powerpoint/2010/main" val="39277781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F3934CC-BC2A-4241-B434-105B5175B76C}" type="slidenum">
              <a:rPr lang="fr-FR" altLang="sv-SE"/>
              <a:pPr/>
              <a:t>‹#›</a:t>
            </a:fld>
            <a:endParaRPr lang="fr-FR" altLang="sv-SE"/>
          </a:p>
        </p:txBody>
      </p:sp>
    </p:spTree>
    <p:extLst>
      <p:ext uri="{BB962C8B-B14F-4D97-AF65-F5344CB8AC3E}">
        <p14:creationId xmlns:p14="http://schemas.microsoft.com/office/powerpoint/2010/main" val="35816247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44388BF-521A-4E4C-8993-DE03AE4429EE}" type="slidenum">
              <a:rPr lang="fr-FR" altLang="sv-SE"/>
              <a:pPr/>
              <a:t>‹#›</a:t>
            </a:fld>
            <a:endParaRPr lang="fr-FR" altLang="sv-SE"/>
          </a:p>
        </p:txBody>
      </p:sp>
    </p:spTree>
    <p:extLst>
      <p:ext uri="{BB962C8B-B14F-4D97-AF65-F5344CB8AC3E}">
        <p14:creationId xmlns:p14="http://schemas.microsoft.com/office/powerpoint/2010/main" val="23882278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FA6ACB-4395-47AE-958F-D86F754526C3}" type="slidenum">
              <a:rPr lang="fr-FR" altLang="sv-SE"/>
              <a:pPr/>
              <a:t>‹#›</a:t>
            </a:fld>
            <a:endParaRPr lang="fr-FR" altLang="sv-SE"/>
          </a:p>
        </p:txBody>
      </p:sp>
    </p:spTree>
    <p:extLst>
      <p:ext uri="{BB962C8B-B14F-4D97-AF65-F5344CB8AC3E}">
        <p14:creationId xmlns:p14="http://schemas.microsoft.com/office/powerpoint/2010/main" val="23024892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sv-SE" smtClean="0"/>
              <a:t>Cliquez pour modifier le style du titre du masque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sv-SE" smtClean="0"/>
              <a:t>Cliquez pour modifier les styles du texte du masque</a:t>
            </a:r>
          </a:p>
          <a:p>
            <a:pPr lvl="1"/>
            <a:r>
              <a:rPr lang="fr-FR" altLang="sv-SE" smtClean="0"/>
              <a:t>Deuxième niveau</a:t>
            </a:r>
          </a:p>
          <a:p>
            <a:pPr lvl="2"/>
            <a:r>
              <a:rPr lang="fr-FR" altLang="sv-SE" smtClean="0"/>
              <a:t>Troisième niveau</a:t>
            </a:r>
          </a:p>
          <a:p>
            <a:pPr lvl="3"/>
            <a:r>
              <a:rPr lang="fr-FR" altLang="sv-SE" smtClean="0"/>
              <a:t>Quatrième niveau</a:t>
            </a:r>
          </a:p>
          <a:p>
            <a:pPr lvl="4"/>
            <a:r>
              <a:rPr lang="fr-FR" altLang="sv-SE" smtClean="0"/>
              <a:t>Cinquième niveau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fr-FR" altLang="sv-SE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fr-FR" altLang="sv-SE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0C490352-4060-4BA1-A5E2-8EBEA04F8D9F}" type="slidenum">
              <a:rPr lang="fr-FR" altLang="sv-SE"/>
              <a:pPr/>
              <a:t>‹#›</a:t>
            </a:fld>
            <a:endParaRPr lang="fr-FR" altLang="sv-S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2"/>
          <p:cNvSpPr txBox="1">
            <a:spLocks noChangeArrowheads="1"/>
          </p:cNvSpPr>
          <p:nvPr/>
        </p:nvSpPr>
        <p:spPr bwMode="auto">
          <a:xfrm>
            <a:off x="685800" y="609600"/>
            <a:ext cx="7924800" cy="1433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sv-SE" altLang="sv-SE" sz="8800"/>
          </a:p>
        </p:txBody>
      </p:sp>
      <p:sp>
        <p:nvSpPr>
          <p:cNvPr id="2051" name="Text Box 3"/>
          <p:cNvSpPr txBox="1">
            <a:spLocks noChangeArrowheads="1"/>
          </p:cNvSpPr>
          <p:nvPr/>
        </p:nvSpPr>
        <p:spPr bwMode="auto">
          <a:xfrm>
            <a:off x="457200" y="762000"/>
            <a:ext cx="8458200" cy="4479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altLang="sv-SE" sz="14400">
                <a:solidFill>
                  <a:srgbClr val="FFFF00"/>
                </a:solidFill>
              </a:rPr>
              <a:t>V</a:t>
            </a:r>
            <a:r>
              <a:rPr lang="sv-SE" altLang="sv-SE" sz="14400">
                <a:solidFill>
                  <a:srgbClr val="FFFF00"/>
                </a:solidFill>
              </a:rPr>
              <a:t>ad ser du på bilden?</a:t>
            </a:r>
            <a:endParaRPr lang="fr-FR" altLang="sv-SE" sz="1440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Text Box 2"/>
          <p:cNvSpPr txBox="1">
            <a:spLocks noChangeArrowheads="1"/>
          </p:cNvSpPr>
          <p:nvPr/>
        </p:nvSpPr>
        <p:spPr bwMode="auto">
          <a:xfrm>
            <a:off x="685800" y="609600"/>
            <a:ext cx="7924800" cy="1433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sv-SE" altLang="sv-SE" sz="8800"/>
          </a:p>
        </p:txBody>
      </p:sp>
      <p:sp>
        <p:nvSpPr>
          <p:cNvPr id="41987" name="Text Box 3"/>
          <p:cNvSpPr txBox="1">
            <a:spLocks noChangeArrowheads="1"/>
          </p:cNvSpPr>
          <p:nvPr/>
        </p:nvSpPr>
        <p:spPr bwMode="auto">
          <a:xfrm>
            <a:off x="457200" y="762000"/>
            <a:ext cx="7848600" cy="4479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sv-SE" altLang="sv-SE" sz="14400">
                <a:solidFill>
                  <a:srgbClr val="FFFF00"/>
                </a:solidFill>
              </a:rPr>
              <a:t>Je viens de Suède</a:t>
            </a:r>
            <a:endParaRPr lang="fr-FR" altLang="sv-SE" sz="1440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ext Box 2"/>
          <p:cNvSpPr txBox="1">
            <a:spLocks noChangeArrowheads="1"/>
          </p:cNvSpPr>
          <p:nvPr/>
        </p:nvSpPr>
        <p:spPr bwMode="auto">
          <a:xfrm>
            <a:off x="685800" y="609600"/>
            <a:ext cx="7924800" cy="1433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sv-SE" altLang="sv-SE" sz="8800"/>
          </a:p>
        </p:txBody>
      </p:sp>
      <p:sp>
        <p:nvSpPr>
          <p:cNvPr id="43011" name="Text Box 3"/>
          <p:cNvSpPr txBox="1">
            <a:spLocks noChangeArrowheads="1"/>
          </p:cNvSpPr>
          <p:nvPr/>
        </p:nvSpPr>
        <p:spPr bwMode="auto">
          <a:xfrm>
            <a:off x="457200" y="762000"/>
            <a:ext cx="8458200" cy="5153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sv-SE" altLang="sv-SE" sz="16600">
                <a:solidFill>
                  <a:srgbClr val="FFFF00"/>
                </a:solidFill>
              </a:rPr>
              <a:t>Vad finns det?</a:t>
            </a:r>
            <a:endParaRPr lang="fr-FR" altLang="sv-SE" sz="1660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Text Box 2"/>
          <p:cNvSpPr txBox="1">
            <a:spLocks noChangeArrowheads="1"/>
          </p:cNvSpPr>
          <p:nvPr/>
        </p:nvSpPr>
        <p:spPr bwMode="auto">
          <a:xfrm>
            <a:off x="685800" y="609600"/>
            <a:ext cx="7924800" cy="1433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sv-SE" altLang="sv-SE" sz="8800"/>
          </a:p>
        </p:txBody>
      </p:sp>
      <p:sp>
        <p:nvSpPr>
          <p:cNvPr id="44035" name="Text Box 3"/>
          <p:cNvSpPr txBox="1">
            <a:spLocks noChangeArrowheads="1"/>
          </p:cNvSpPr>
          <p:nvPr/>
        </p:nvSpPr>
        <p:spPr bwMode="auto">
          <a:xfrm>
            <a:off x="457200" y="914400"/>
            <a:ext cx="7848600" cy="414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sv-SE" altLang="sv-SE" sz="13300">
                <a:solidFill>
                  <a:srgbClr val="FFFF00"/>
                </a:solidFill>
              </a:rPr>
              <a:t>Qu’est-ce qu’il y a?</a:t>
            </a:r>
            <a:endParaRPr lang="fr-FR" altLang="sv-SE" sz="1330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685800" y="609600"/>
            <a:ext cx="7924800" cy="1433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sv-SE" altLang="sv-SE" sz="8800"/>
          </a:p>
        </p:txBody>
      </p:sp>
      <p:sp>
        <p:nvSpPr>
          <p:cNvPr id="45059" name="Text Box 3"/>
          <p:cNvSpPr txBox="1">
            <a:spLocks noChangeArrowheads="1"/>
          </p:cNvSpPr>
          <p:nvPr/>
        </p:nvSpPr>
        <p:spPr bwMode="auto">
          <a:xfrm>
            <a:off x="457200" y="762000"/>
            <a:ext cx="8458200" cy="481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sv-SE" altLang="sv-SE" sz="15500">
                <a:solidFill>
                  <a:srgbClr val="FFFF00"/>
                </a:solidFill>
              </a:rPr>
              <a:t>När börjar du?</a:t>
            </a:r>
            <a:endParaRPr lang="fr-FR" altLang="sv-SE" sz="1550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Text Box 2"/>
          <p:cNvSpPr txBox="1">
            <a:spLocks noChangeArrowheads="1"/>
          </p:cNvSpPr>
          <p:nvPr/>
        </p:nvSpPr>
        <p:spPr bwMode="auto">
          <a:xfrm>
            <a:off x="685800" y="609600"/>
            <a:ext cx="7924800" cy="1433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sv-SE" altLang="sv-SE" sz="8800"/>
          </a:p>
        </p:txBody>
      </p:sp>
      <p:sp>
        <p:nvSpPr>
          <p:cNvPr id="46083" name="Text Box 3"/>
          <p:cNvSpPr txBox="1">
            <a:spLocks noChangeArrowheads="1"/>
          </p:cNvSpPr>
          <p:nvPr/>
        </p:nvSpPr>
        <p:spPr bwMode="auto">
          <a:xfrm>
            <a:off x="304800" y="381000"/>
            <a:ext cx="8610600" cy="5668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sv-SE" altLang="sv-SE" sz="12200">
                <a:solidFill>
                  <a:srgbClr val="FFFF00"/>
                </a:solidFill>
              </a:rPr>
              <a:t>Quand commences-tu?</a:t>
            </a:r>
            <a:endParaRPr lang="fr-FR" altLang="sv-SE" sz="1220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Text Box 2"/>
          <p:cNvSpPr txBox="1">
            <a:spLocks noChangeArrowheads="1"/>
          </p:cNvSpPr>
          <p:nvPr/>
        </p:nvSpPr>
        <p:spPr bwMode="auto">
          <a:xfrm>
            <a:off x="685800" y="609600"/>
            <a:ext cx="7924800" cy="1433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sv-SE" altLang="sv-SE" sz="8800"/>
          </a:p>
        </p:txBody>
      </p:sp>
      <p:sp>
        <p:nvSpPr>
          <p:cNvPr id="47107" name="Text Box 3"/>
          <p:cNvSpPr txBox="1">
            <a:spLocks noChangeArrowheads="1"/>
          </p:cNvSpPr>
          <p:nvPr/>
        </p:nvSpPr>
        <p:spPr bwMode="auto">
          <a:xfrm>
            <a:off x="457200" y="762000"/>
            <a:ext cx="8382000" cy="414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sv-SE" altLang="sv-SE" sz="13300">
                <a:solidFill>
                  <a:srgbClr val="FFFF00"/>
                </a:solidFill>
              </a:rPr>
              <a:t>Vilket yrke har hon?</a:t>
            </a:r>
            <a:endParaRPr lang="fr-FR" altLang="sv-SE" sz="1330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Text Box 2"/>
          <p:cNvSpPr txBox="1">
            <a:spLocks noChangeArrowheads="1"/>
          </p:cNvSpPr>
          <p:nvPr/>
        </p:nvSpPr>
        <p:spPr bwMode="auto">
          <a:xfrm>
            <a:off x="685800" y="609600"/>
            <a:ext cx="7924800" cy="1433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sv-SE" altLang="sv-SE" sz="8800"/>
          </a:p>
        </p:txBody>
      </p:sp>
      <p:sp>
        <p:nvSpPr>
          <p:cNvPr id="48131" name="Text Box 3"/>
          <p:cNvSpPr txBox="1">
            <a:spLocks noChangeArrowheads="1"/>
          </p:cNvSpPr>
          <p:nvPr/>
        </p:nvSpPr>
        <p:spPr bwMode="auto">
          <a:xfrm>
            <a:off x="457200" y="304800"/>
            <a:ext cx="8458200" cy="6173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sv-SE" altLang="sv-SE" sz="13300">
                <a:solidFill>
                  <a:srgbClr val="FFFF00"/>
                </a:solidFill>
              </a:rPr>
              <a:t>Quelle est sa profession?</a:t>
            </a:r>
            <a:endParaRPr lang="fr-FR" altLang="sv-SE" sz="1330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Text Box 2"/>
          <p:cNvSpPr txBox="1">
            <a:spLocks noChangeArrowheads="1"/>
          </p:cNvSpPr>
          <p:nvPr/>
        </p:nvSpPr>
        <p:spPr bwMode="auto">
          <a:xfrm>
            <a:off x="685800" y="609600"/>
            <a:ext cx="7924800" cy="1433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sv-SE" altLang="sv-SE" sz="8800"/>
          </a:p>
        </p:txBody>
      </p:sp>
      <p:sp>
        <p:nvSpPr>
          <p:cNvPr id="49155" name="Text Box 3"/>
          <p:cNvSpPr txBox="1">
            <a:spLocks noChangeArrowheads="1"/>
          </p:cNvSpPr>
          <p:nvPr/>
        </p:nvSpPr>
        <p:spPr bwMode="auto">
          <a:xfrm>
            <a:off x="381000" y="228600"/>
            <a:ext cx="8382000" cy="6173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sv-SE" altLang="sv-SE" sz="13300">
                <a:solidFill>
                  <a:srgbClr val="FFFF00"/>
                </a:solidFill>
              </a:rPr>
              <a:t>Vilket yrke har hennes pappa?</a:t>
            </a:r>
            <a:endParaRPr lang="fr-FR" altLang="sv-SE" sz="1330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Text Box 2"/>
          <p:cNvSpPr txBox="1">
            <a:spLocks noChangeArrowheads="1"/>
          </p:cNvSpPr>
          <p:nvPr/>
        </p:nvSpPr>
        <p:spPr bwMode="auto">
          <a:xfrm>
            <a:off x="685800" y="609600"/>
            <a:ext cx="7924800" cy="1433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sv-SE" altLang="sv-SE" sz="8800"/>
          </a:p>
        </p:txBody>
      </p:sp>
      <p:sp>
        <p:nvSpPr>
          <p:cNvPr id="50179" name="Text Box 3"/>
          <p:cNvSpPr txBox="1">
            <a:spLocks noChangeArrowheads="1"/>
          </p:cNvSpPr>
          <p:nvPr/>
        </p:nvSpPr>
        <p:spPr bwMode="auto">
          <a:xfrm>
            <a:off x="457200" y="762000"/>
            <a:ext cx="8458200" cy="5668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sv-SE" altLang="sv-SE" sz="12200">
                <a:solidFill>
                  <a:srgbClr val="FFFF00"/>
                </a:solidFill>
              </a:rPr>
              <a:t>Quelle est la profession de son père?</a:t>
            </a:r>
            <a:endParaRPr lang="fr-FR" altLang="sv-SE" sz="1220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Text Box 2"/>
          <p:cNvSpPr txBox="1">
            <a:spLocks noChangeArrowheads="1"/>
          </p:cNvSpPr>
          <p:nvPr/>
        </p:nvSpPr>
        <p:spPr bwMode="auto">
          <a:xfrm>
            <a:off x="685800" y="609600"/>
            <a:ext cx="7924800" cy="1433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sv-SE" altLang="sv-SE" sz="8800"/>
          </a:p>
        </p:txBody>
      </p:sp>
      <p:sp>
        <p:nvSpPr>
          <p:cNvPr id="51203" name="Text Box 3"/>
          <p:cNvSpPr txBox="1">
            <a:spLocks noChangeArrowheads="1"/>
          </p:cNvSpPr>
          <p:nvPr/>
        </p:nvSpPr>
        <p:spPr bwMode="auto">
          <a:xfrm>
            <a:off x="457200" y="762000"/>
            <a:ext cx="7848600" cy="5168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sv-SE" altLang="sv-SE" sz="11100">
                <a:solidFill>
                  <a:srgbClr val="FFFF00"/>
                </a:solidFill>
              </a:rPr>
              <a:t>Han arbetar som brevbärare</a:t>
            </a:r>
            <a:endParaRPr lang="fr-FR" altLang="sv-SE" sz="1110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ext Box 2"/>
          <p:cNvSpPr txBox="1">
            <a:spLocks noChangeArrowheads="1"/>
          </p:cNvSpPr>
          <p:nvPr/>
        </p:nvSpPr>
        <p:spPr bwMode="auto">
          <a:xfrm>
            <a:off x="685800" y="609600"/>
            <a:ext cx="7924800" cy="1433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sv-SE" altLang="sv-SE" sz="8800"/>
          </a:p>
        </p:txBody>
      </p:sp>
      <p:sp>
        <p:nvSpPr>
          <p:cNvPr id="33795" name="Text Box 3"/>
          <p:cNvSpPr txBox="1">
            <a:spLocks noChangeArrowheads="1"/>
          </p:cNvSpPr>
          <p:nvPr/>
        </p:nvSpPr>
        <p:spPr bwMode="auto">
          <a:xfrm>
            <a:off x="228600" y="304800"/>
            <a:ext cx="8686800" cy="6264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sv-SE" altLang="sv-SE" sz="13500">
                <a:solidFill>
                  <a:srgbClr val="FFFF00"/>
                </a:solidFill>
              </a:rPr>
              <a:t>Qu’est-ce que tu vois à l’image?</a:t>
            </a:r>
            <a:endParaRPr lang="fr-FR" altLang="sv-SE" sz="1350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Text Box 2"/>
          <p:cNvSpPr txBox="1">
            <a:spLocks noChangeArrowheads="1"/>
          </p:cNvSpPr>
          <p:nvPr/>
        </p:nvSpPr>
        <p:spPr bwMode="auto">
          <a:xfrm>
            <a:off x="685800" y="609600"/>
            <a:ext cx="7924800" cy="1433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sv-SE" altLang="sv-SE" sz="8800"/>
          </a:p>
        </p:txBody>
      </p:sp>
      <p:sp>
        <p:nvSpPr>
          <p:cNvPr id="52227" name="Text Box 3"/>
          <p:cNvSpPr txBox="1">
            <a:spLocks noChangeArrowheads="1"/>
          </p:cNvSpPr>
          <p:nvPr/>
        </p:nvSpPr>
        <p:spPr bwMode="auto">
          <a:xfrm>
            <a:off x="457200" y="184150"/>
            <a:ext cx="8305800" cy="6173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sv-SE" altLang="sv-SE" sz="13300">
                <a:solidFill>
                  <a:srgbClr val="FFFF00"/>
                </a:solidFill>
              </a:rPr>
              <a:t>Il travaille comme facteur </a:t>
            </a:r>
            <a:endParaRPr lang="fr-FR" altLang="sv-SE" sz="1330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ext Box 2"/>
          <p:cNvSpPr txBox="1">
            <a:spLocks noChangeArrowheads="1"/>
          </p:cNvSpPr>
          <p:nvPr/>
        </p:nvSpPr>
        <p:spPr bwMode="auto">
          <a:xfrm>
            <a:off x="685800" y="609600"/>
            <a:ext cx="7924800" cy="1433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sv-SE" altLang="sv-SE" sz="8800"/>
          </a:p>
        </p:txBody>
      </p:sp>
      <p:sp>
        <p:nvSpPr>
          <p:cNvPr id="53251" name="Text Box 3"/>
          <p:cNvSpPr txBox="1">
            <a:spLocks noChangeArrowheads="1"/>
          </p:cNvSpPr>
          <p:nvPr/>
        </p:nvSpPr>
        <p:spPr bwMode="auto">
          <a:xfrm>
            <a:off x="457200" y="838200"/>
            <a:ext cx="7848600" cy="4479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sv-SE" altLang="sv-SE" sz="14400">
                <a:solidFill>
                  <a:srgbClr val="FFFF00"/>
                </a:solidFill>
              </a:rPr>
              <a:t>Varför städar du?</a:t>
            </a:r>
            <a:endParaRPr lang="fr-FR" altLang="sv-SE" sz="1440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Text Box 2"/>
          <p:cNvSpPr txBox="1">
            <a:spLocks noChangeArrowheads="1"/>
          </p:cNvSpPr>
          <p:nvPr/>
        </p:nvSpPr>
        <p:spPr bwMode="auto">
          <a:xfrm>
            <a:off x="685800" y="609600"/>
            <a:ext cx="7924800" cy="1433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sv-SE" altLang="sv-SE" sz="8800"/>
          </a:p>
        </p:txBody>
      </p:sp>
      <p:sp>
        <p:nvSpPr>
          <p:cNvPr id="54275" name="Text Box 3"/>
          <p:cNvSpPr txBox="1">
            <a:spLocks noChangeArrowheads="1"/>
          </p:cNvSpPr>
          <p:nvPr/>
        </p:nvSpPr>
        <p:spPr bwMode="auto">
          <a:xfrm>
            <a:off x="457200" y="457200"/>
            <a:ext cx="8458200" cy="5668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sv-SE" altLang="sv-SE" sz="12200">
                <a:solidFill>
                  <a:srgbClr val="FFFF00"/>
                </a:solidFill>
              </a:rPr>
              <a:t>Pourquoi fais-tu le ménage?</a:t>
            </a:r>
            <a:endParaRPr lang="fr-FR" altLang="sv-SE" sz="1220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Text Box 2"/>
          <p:cNvSpPr txBox="1">
            <a:spLocks noChangeArrowheads="1"/>
          </p:cNvSpPr>
          <p:nvPr/>
        </p:nvSpPr>
        <p:spPr bwMode="auto">
          <a:xfrm>
            <a:off x="685800" y="609600"/>
            <a:ext cx="7924800" cy="1433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sv-SE" altLang="sv-SE" sz="8800"/>
          </a:p>
        </p:txBody>
      </p:sp>
      <p:sp>
        <p:nvSpPr>
          <p:cNvPr id="55299" name="Text Box 3"/>
          <p:cNvSpPr txBox="1">
            <a:spLocks noChangeArrowheads="1"/>
          </p:cNvSpPr>
          <p:nvPr/>
        </p:nvSpPr>
        <p:spPr bwMode="auto">
          <a:xfrm>
            <a:off x="457200" y="762000"/>
            <a:ext cx="7848600" cy="5153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sv-SE" altLang="sv-SE" sz="16600">
                <a:solidFill>
                  <a:srgbClr val="FFFF00"/>
                </a:solidFill>
              </a:rPr>
              <a:t>Vad vill han bli?</a:t>
            </a:r>
            <a:endParaRPr lang="fr-FR" altLang="sv-SE" sz="1660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Text Box 2"/>
          <p:cNvSpPr txBox="1">
            <a:spLocks noChangeArrowheads="1"/>
          </p:cNvSpPr>
          <p:nvPr/>
        </p:nvSpPr>
        <p:spPr bwMode="auto">
          <a:xfrm>
            <a:off x="685800" y="609600"/>
            <a:ext cx="7924800" cy="1433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sv-SE" altLang="sv-SE" sz="8800"/>
          </a:p>
        </p:txBody>
      </p:sp>
      <p:sp>
        <p:nvSpPr>
          <p:cNvPr id="56323" name="Text Box 3"/>
          <p:cNvSpPr txBox="1">
            <a:spLocks noChangeArrowheads="1"/>
          </p:cNvSpPr>
          <p:nvPr/>
        </p:nvSpPr>
        <p:spPr bwMode="auto">
          <a:xfrm>
            <a:off x="457200" y="381000"/>
            <a:ext cx="8382000" cy="6173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sv-SE" altLang="sv-SE" sz="13300">
                <a:solidFill>
                  <a:srgbClr val="FFFF00"/>
                </a:solidFill>
              </a:rPr>
              <a:t>Qu’est-ce qu’il veut devenir?</a:t>
            </a:r>
            <a:endParaRPr lang="fr-FR" altLang="sv-SE" sz="1330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Text Box 2"/>
          <p:cNvSpPr txBox="1">
            <a:spLocks noChangeArrowheads="1"/>
          </p:cNvSpPr>
          <p:nvPr/>
        </p:nvSpPr>
        <p:spPr bwMode="auto">
          <a:xfrm>
            <a:off x="685800" y="609600"/>
            <a:ext cx="7924800" cy="1433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sv-SE" altLang="sv-SE" sz="8800"/>
          </a:p>
        </p:txBody>
      </p:sp>
      <p:sp>
        <p:nvSpPr>
          <p:cNvPr id="57347" name="Text Box 3"/>
          <p:cNvSpPr txBox="1">
            <a:spLocks noChangeArrowheads="1"/>
          </p:cNvSpPr>
          <p:nvPr/>
        </p:nvSpPr>
        <p:spPr bwMode="auto">
          <a:xfrm>
            <a:off x="228600" y="685800"/>
            <a:ext cx="8686800" cy="4479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sv-SE" altLang="sv-SE" sz="14400">
                <a:solidFill>
                  <a:srgbClr val="FFFF00"/>
                </a:solidFill>
              </a:rPr>
              <a:t>Han blir minister</a:t>
            </a:r>
            <a:endParaRPr lang="fr-FR" altLang="sv-SE" sz="1440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Text Box 2"/>
          <p:cNvSpPr txBox="1">
            <a:spLocks noChangeArrowheads="1"/>
          </p:cNvSpPr>
          <p:nvPr/>
        </p:nvSpPr>
        <p:spPr bwMode="auto">
          <a:xfrm>
            <a:off x="685800" y="609600"/>
            <a:ext cx="7924800" cy="1433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sv-SE" altLang="sv-SE" sz="8800"/>
          </a:p>
        </p:txBody>
      </p:sp>
      <p:sp>
        <p:nvSpPr>
          <p:cNvPr id="58371" name="Text Box 3"/>
          <p:cNvSpPr txBox="1">
            <a:spLocks noChangeArrowheads="1"/>
          </p:cNvSpPr>
          <p:nvPr/>
        </p:nvSpPr>
        <p:spPr bwMode="auto">
          <a:xfrm>
            <a:off x="457200" y="762000"/>
            <a:ext cx="8458200" cy="4479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sv-SE" altLang="sv-SE" sz="14400">
                <a:solidFill>
                  <a:srgbClr val="FFFF00"/>
                </a:solidFill>
              </a:rPr>
              <a:t>Il devient ministre</a:t>
            </a:r>
            <a:endParaRPr lang="fr-FR" altLang="sv-SE" sz="1440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Text Box 2"/>
          <p:cNvSpPr txBox="1">
            <a:spLocks noChangeArrowheads="1"/>
          </p:cNvSpPr>
          <p:nvPr/>
        </p:nvSpPr>
        <p:spPr bwMode="auto">
          <a:xfrm>
            <a:off x="685800" y="609600"/>
            <a:ext cx="7924800" cy="1433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sv-SE" altLang="sv-SE" sz="8800"/>
          </a:p>
        </p:txBody>
      </p:sp>
      <p:sp>
        <p:nvSpPr>
          <p:cNvPr id="59395" name="Text Box 3"/>
          <p:cNvSpPr txBox="1">
            <a:spLocks noChangeArrowheads="1"/>
          </p:cNvSpPr>
          <p:nvPr/>
        </p:nvSpPr>
        <p:spPr bwMode="auto">
          <a:xfrm>
            <a:off x="457200" y="762000"/>
            <a:ext cx="8382000" cy="4479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sv-SE" altLang="sv-SE" sz="14400">
                <a:solidFill>
                  <a:srgbClr val="FFFF00"/>
                </a:solidFill>
              </a:rPr>
              <a:t>Jag vill bli advokat</a:t>
            </a:r>
            <a:endParaRPr lang="fr-FR" altLang="sv-SE" sz="1440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Text Box 2"/>
          <p:cNvSpPr txBox="1">
            <a:spLocks noChangeArrowheads="1"/>
          </p:cNvSpPr>
          <p:nvPr/>
        </p:nvSpPr>
        <p:spPr bwMode="auto">
          <a:xfrm>
            <a:off x="685800" y="609600"/>
            <a:ext cx="7924800" cy="1433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sv-SE" altLang="sv-SE" sz="8800"/>
          </a:p>
        </p:txBody>
      </p:sp>
      <p:sp>
        <p:nvSpPr>
          <p:cNvPr id="60419" name="Text Box 3"/>
          <p:cNvSpPr txBox="1">
            <a:spLocks noChangeArrowheads="1"/>
          </p:cNvSpPr>
          <p:nvPr/>
        </p:nvSpPr>
        <p:spPr bwMode="auto">
          <a:xfrm>
            <a:off x="457200" y="381000"/>
            <a:ext cx="8458200" cy="6173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sv-SE" altLang="sv-SE" sz="13300">
                <a:solidFill>
                  <a:srgbClr val="FFFF00"/>
                </a:solidFill>
              </a:rPr>
              <a:t>Je veux devenir avocat</a:t>
            </a:r>
            <a:endParaRPr lang="fr-FR" altLang="sv-SE" sz="1330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Text Box 2"/>
          <p:cNvSpPr txBox="1">
            <a:spLocks noChangeArrowheads="1"/>
          </p:cNvSpPr>
          <p:nvPr/>
        </p:nvSpPr>
        <p:spPr bwMode="auto">
          <a:xfrm>
            <a:off x="685800" y="609600"/>
            <a:ext cx="7924800" cy="1433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sv-SE" altLang="sv-SE" sz="8800"/>
          </a:p>
        </p:txBody>
      </p:sp>
      <p:sp>
        <p:nvSpPr>
          <p:cNvPr id="61443" name="Text Box 3"/>
          <p:cNvSpPr txBox="1">
            <a:spLocks noChangeArrowheads="1"/>
          </p:cNvSpPr>
          <p:nvPr/>
        </p:nvSpPr>
        <p:spPr bwMode="auto">
          <a:xfrm>
            <a:off x="228600" y="762000"/>
            <a:ext cx="8686800" cy="481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sv-SE" altLang="sv-SE" sz="15500">
                <a:solidFill>
                  <a:srgbClr val="FFFF00"/>
                </a:solidFill>
              </a:rPr>
              <a:t>Hur gör man?</a:t>
            </a:r>
            <a:endParaRPr lang="fr-FR" altLang="sv-SE" sz="1550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ext Box 2"/>
          <p:cNvSpPr txBox="1">
            <a:spLocks noChangeArrowheads="1"/>
          </p:cNvSpPr>
          <p:nvPr/>
        </p:nvSpPr>
        <p:spPr bwMode="auto">
          <a:xfrm>
            <a:off x="685800" y="609600"/>
            <a:ext cx="7924800" cy="1433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sv-SE" altLang="sv-SE" sz="8800"/>
          </a:p>
        </p:txBody>
      </p:sp>
      <p:sp>
        <p:nvSpPr>
          <p:cNvPr id="34819" name="Text Box 3"/>
          <p:cNvSpPr txBox="1">
            <a:spLocks noChangeArrowheads="1"/>
          </p:cNvSpPr>
          <p:nvPr/>
        </p:nvSpPr>
        <p:spPr bwMode="auto">
          <a:xfrm>
            <a:off x="457200" y="1295400"/>
            <a:ext cx="7848600" cy="2957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sv-SE" altLang="sv-SE" sz="18800">
                <a:solidFill>
                  <a:srgbClr val="FFFF00"/>
                </a:solidFill>
              </a:rPr>
              <a:t>varifrån</a:t>
            </a:r>
            <a:endParaRPr lang="fr-FR" altLang="sv-SE" sz="1880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ext Box 2"/>
          <p:cNvSpPr txBox="1">
            <a:spLocks noChangeArrowheads="1"/>
          </p:cNvSpPr>
          <p:nvPr/>
        </p:nvSpPr>
        <p:spPr bwMode="auto">
          <a:xfrm>
            <a:off x="685800" y="609600"/>
            <a:ext cx="7924800" cy="1433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sv-SE" altLang="sv-SE" sz="8800"/>
          </a:p>
        </p:txBody>
      </p:sp>
      <p:sp>
        <p:nvSpPr>
          <p:cNvPr id="32771" name="Text Box 3"/>
          <p:cNvSpPr txBox="1">
            <a:spLocks noChangeArrowheads="1"/>
          </p:cNvSpPr>
          <p:nvPr/>
        </p:nvSpPr>
        <p:spPr bwMode="auto">
          <a:xfrm>
            <a:off x="533400" y="990600"/>
            <a:ext cx="7848600" cy="414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sv-SE" altLang="sv-SE" sz="13300">
                <a:solidFill>
                  <a:srgbClr val="FFFF00"/>
                </a:solidFill>
              </a:rPr>
              <a:t>Comment fait-on?</a:t>
            </a:r>
            <a:endParaRPr lang="fr-FR" altLang="sv-SE" sz="1330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ext Box 2"/>
          <p:cNvSpPr txBox="1">
            <a:spLocks noChangeArrowheads="1"/>
          </p:cNvSpPr>
          <p:nvPr/>
        </p:nvSpPr>
        <p:spPr bwMode="auto">
          <a:xfrm>
            <a:off x="685800" y="609600"/>
            <a:ext cx="7924800" cy="1433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sv-SE" altLang="sv-SE" sz="8800"/>
          </a:p>
        </p:txBody>
      </p:sp>
      <p:sp>
        <p:nvSpPr>
          <p:cNvPr id="35843" name="Text Box 3"/>
          <p:cNvSpPr txBox="1">
            <a:spLocks noChangeArrowheads="1"/>
          </p:cNvSpPr>
          <p:nvPr/>
        </p:nvSpPr>
        <p:spPr bwMode="auto">
          <a:xfrm>
            <a:off x="457200" y="1219200"/>
            <a:ext cx="7848600" cy="3475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sv-SE" altLang="sv-SE" sz="22200">
                <a:solidFill>
                  <a:srgbClr val="FFFF00"/>
                </a:solidFill>
              </a:rPr>
              <a:t>D’où</a:t>
            </a:r>
            <a:endParaRPr lang="fr-FR" altLang="sv-SE" sz="2220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ext Box 2"/>
          <p:cNvSpPr txBox="1">
            <a:spLocks noChangeArrowheads="1"/>
          </p:cNvSpPr>
          <p:nvPr/>
        </p:nvSpPr>
        <p:spPr bwMode="auto">
          <a:xfrm>
            <a:off x="685800" y="609600"/>
            <a:ext cx="7924800" cy="1433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sv-SE" altLang="sv-SE" sz="8800"/>
          </a:p>
        </p:txBody>
      </p:sp>
      <p:sp>
        <p:nvSpPr>
          <p:cNvPr id="36867" name="Text Box 3"/>
          <p:cNvSpPr txBox="1">
            <a:spLocks noChangeArrowheads="1"/>
          </p:cNvSpPr>
          <p:nvPr/>
        </p:nvSpPr>
        <p:spPr bwMode="auto">
          <a:xfrm>
            <a:off x="457200" y="184150"/>
            <a:ext cx="7848600" cy="6173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sv-SE" altLang="sv-SE" sz="13300" smtClean="0">
                <a:solidFill>
                  <a:srgbClr val="FFFF00"/>
                </a:solidFill>
              </a:rPr>
              <a:t>Verbet </a:t>
            </a:r>
            <a:r>
              <a:rPr lang="sv-SE" altLang="sv-SE" sz="13300" dirty="0">
                <a:solidFill>
                  <a:srgbClr val="FFFF00"/>
                </a:solidFill>
              </a:rPr>
              <a:t>komma i presens</a:t>
            </a:r>
            <a:endParaRPr lang="fr-FR" altLang="sv-SE" sz="133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ext Box 2"/>
          <p:cNvSpPr txBox="1">
            <a:spLocks noChangeArrowheads="1"/>
          </p:cNvSpPr>
          <p:nvPr/>
        </p:nvSpPr>
        <p:spPr bwMode="auto">
          <a:xfrm>
            <a:off x="685800" y="609600"/>
            <a:ext cx="7924800" cy="1433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sv-SE" altLang="sv-SE" sz="8800"/>
          </a:p>
        </p:txBody>
      </p:sp>
      <p:sp>
        <p:nvSpPr>
          <p:cNvPr id="37891" name="Text Box 3"/>
          <p:cNvSpPr txBox="1">
            <a:spLocks noChangeArrowheads="1"/>
          </p:cNvSpPr>
          <p:nvPr/>
        </p:nvSpPr>
        <p:spPr bwMode="auto">
          <a:xfrm>
            <a:off x="457200" y="762000"/>
            <a:ext cx="7848600" cy="5668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sv-SE" altLang="sv-SE" sz="12200">
                <a:solidFill>
                  <a:srgbClr val="FFFF00"/>
                </a:solidFill>
              </a:rPr>
              <a:t>Je viens, tu viens, il vient</a:t>
            </a:r>
            <a:endParaRPr lang="fr-FR" altLang="sv-SE" sz="1220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ext Box 2"/>
          <p:cNvSpPr txBox="1">
            <a:spLocks noChangeArrowheads="1"/>
          </p:cNvSpPr>
          <p:nvPr/>
        </p:nvSpPr>
        <p:spPr bwMode="auto">
          <a:xfrm>
            <a:off x="685800" y="609600"/>
            <a:ext cx="7924800" cy="1433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sv-SE" altLang="sv-SE" sz="8800"/>
          </a:p>
        </p:txBody>
      </p:sp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304800" y="609600"/>
            <a:ext cx="8382000" cy="5168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sv-SE" altLang="sv-SE" sz="11100">
                <a:solidFill>
                  <a:srgbClr val="FFFF00"/>
                </a:solidFill>
              </a:rPr>
              <a:t>Nous venons, vous venez, ils viennent</a:t>
            </a:r>
            <a:endParaRPr lang="fr-FR" altLang="sv-SE" sz="1110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ext Box 2"/>
          <p:cNvSpPr txBox="1">
            <a:spLocks noChangeArrowheads="1"/>
          </p:cNvSpPr>
          <p:nvPr/>
        </p:nvSpPr>
        <p:spPr bwMode="auto">
          <a:xfrm>
            <a:off x="685800" y="609600"/>
            <a:ext cx="7924800" cy="1433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sv-SE" altLang="sv-SE" sz="8800"/>
          </a:p>
        </p:txBody>
      </p:sp>
      <p:sp>
        <p:nvSpPr>
          <p:cNvPr id="39939" name="Text Box 3"/>
          <p:cNvSpPr txBox="1">
            <a:spLocks noChangeArrowheads="1"/>
          </p:cNvSpPr>
          <p:nvPr/>
        </p:nvSpPr>
        <p:spPr bwMode="auto">
          <a:xfrm>
            <a:off x="152400" y="762000"/>
            <a:ext cx="8686800" cy="414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sv-SE" altLang="sv-SE" sz="13300">
                <a:solidFill>
                  <a:srgbClr val="FFFF00"/>
                </a:solidFill>
              </a:rPr>
              <a:t>Varifrån kommer ni?</a:t>
            </a:r>
            <a:endParaRPr lang="fr-FR" altLang="sv-SE" sz="1330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ext Box 2"/>
          <p:cNvSpPr txBox="1">
            <a:spLocks noChangeArrowheads="1"/>
          </p:cNvSpPr>
          <p:nvPr/>
        </p:nvSpPr>
        <p:spPr bwMode="auto">
          <a:xfrm>
            <a:off x="685800" y="609600"/>
            <a:ext cx="7924800" cy="1433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sv-SE" altLang="sv-SE" sz="8800"/>
          </a:p>
        </p:txBody>
      </p:sp>
      <p:sp>
        <p:nvSpPr>
          <p:cNvPr id="40963" name="Text Box 3"/>
          <p:cNvSpPr txBox="1">
            <a:spLocks noChangeArrowheads="1"/>
          </p:cNvSpPr>
          <p:nvPr/>
        </p:nvSpPr>
        <p:spPr bwMode="auto">
          <a:xfrm>
            <a:off x="457200" y="762000"/>
            <a:ext cx="7848600" cy="381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sv-SE" altLang="sv-SE" sz="12200">
                <a:solidFill>
                  <a:srgbClr val="FFFF00"/>
                </a:solidFill>
              </a:rPr>
              <a:t>Jag kommer från Sverige</a:t>
            </a:r>
            <a:endParaRPr lang="fr-FR" altLang="sv-SE" sz="1220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dèle par défaut">
  <a:themeElements>
    <a:clrScheme name="Modèle par défaut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Modèle par défaut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Modèle par défaut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136</Words>
  <Application>Microsoft Office PowerPoint</Application>
  <PresentationFormat>Bildspel på skärmen (4:3)</PresentationFormat>
  <Paragraphs>30</Paragraphs>
  <Slides>30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1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30</vt:i4>
      </vt:variant>
    </vt:vector>
  </HeadingPairs>
  <TitlesOfParts>
    <vt:vector size="32" baseType="lpstr">
      <vt:lpstr>Times New Roman</vt:lpstr>
      <vt:lpstr>Modèle par défaut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2006-11-28T07:27:06Z</dcterms:created>
  <dcterms:modified xsi:type="dcterms:W3CDTF">2016-05-02T03:29:43Z</dcterms:modified>
</cp:coreProperties>
</file>