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7" r:id="rId3"/>
    <p:sldId id="318" r:id="rId4"/>
    <p:sldId id="319" r:id="rId5"/>
    <p:sldId id="257" r:id="rId6"/>
    <p:sldId id="331" r:id="rId7"/>
    <p:sldId id="330" r:id="rId8"/>
    <p:sldId id="320" r:id="rId9"/>
    <p:sldId id="321" r:id="rId10"/>
    <p:sldId id="322" r:id="rId11"/>
    <p:sldId id="323" r:id="rId12"/>
    <p:sldId id="324" r:id="rId13"/>
    <p:sldId id="325" r:id="rId14"/>
    <p:sldId id="326" r:id="rId15"/>
    <p:sldId id="327" r:id="rId16"/>
    <p:sldId id="328" r:id="rId17"/>
    <p:sldId id="329" r:id="rId18"/>
    <p:sldId id="332" r:id="rId19"/>
    <p:sldId id="333" r:id="rId20"/>
    <p:sldId id="334" r:id="rId21"/>
    <p:sldId id="335" r:id="rId22"/>
    <p:sldId id="336" r:id="rId23"/>
    <p:sldId id="337" r:id="rId24"/>
    <p:sldId id="338" r:id="rId25"/>
    <p:sldId id="339" r:id="rId26"/>
    <p:sldId id="340" r:id="rId27"/>
    <p:sldId id="341" r:id="rId28"/>
    <p:sldId id="342" r:id="rId29"/>
    <p:sldId id="343" r:id="rId30"/>
    <p:sldId id="344" r:id="rId31"/>
    <p:sldId id="345" r:id="rId32"/>
    <p:sldId id="346" r:id="rId33"/>
    <p:sldId id="347" r:id="rId34"/>
    <p:sldId id="348" r:id="rId35"/>
    <p:sldId id="349" r:id="rId36"/>
    <p:sldId id="350" r:id="rId37"/>
    <p:sldId id="351" r:id="rId38"/>
    <p:sldId id="352" r:id="rId39"/>
    <p:sldId id="353" r:id="rId40"/>
    <p:sldId id="354" r:id="rId41"/>
    <p:sldId id="355" r:id="rId42"/>
    <p:sldId id="356" r:id="rId43"/>
    <p:sldId id="357" r:id="rId44"/>
    <p:sldId id="358" r:id="rId45"/>
    <p:sldId id="359" r:id="rId46"/>
    <p:sldId id="360" r:id="rId47"/>
    <p:sldId id="361" r:id="rId48"/>
    <p:sldId id="362" r:id="rId49"/>
    <p:sldId id="363" r:id="rId50"/>
    <p:sldId id="364" r:id="rId51"/>
    <p:sldId id="365" r:id="rId52"/>
    <p:sldId id="366" r:id="rId53"/>
    <p:sldId id="367" r:id="rId54"/>
    <p:sldId id="368" r:id="rId55"/>
    <p:sldId id="369" r:id="rId56"/>
    <p:sldId id="370" r:id="rId57"/>
    <p:sldId id="371" r:id="rId58"/>
    <p:sldId id="372" r:id="rId59"/>
    <p:sldId id="373" r:id="rId60"/>
    <p:sldId id="374" r:id="rId61"/>
    <p:sldId id="375" r:id="rId62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sz="1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6" autoAdjust="0"/>
    <p:restoredTop sz="86356" autoAdjust="0"/>
  </p:normalViewPr>
  <p:slideViewPr>
    <p:cSldViewPr>
      <p:cViewPr varScale="1">
        <p:scale>
          <a:sx n="61" d="100"/>
          <a:sy n="61" d="100"/>
        </p:scale>
        <p:origin x="7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21C598-EEF7-442D-8FA8-8A98711D3D5A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250022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E0509C-CDD4-45DE-9F4C-DFB09ACF1A22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487907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BF8F79-7C75-47B2-9EE0-676AC2DA86B7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52706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AAA050-C6DE-4CB3-8FF8-A9B05505F0EB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187462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3017F0-E753-4492-9F09-A97B76523E2E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989361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1414D8-3D00-4119-8B10-8A6D0D45011A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138190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E00540-4FE1-4630-8394-0236BB1BBBC6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838088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97B0A3-13EE-4AD9-AEAD-82BE34D89A08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511993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35693D-5F8C-4E22-8E5C-FC5CF9F9157A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308858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C592EF-759F-4352-9891-0A60AB204F87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526445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DD06C3-15CC-4FF1-9656-E063C6D9EBBC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544950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 på bakgrundstexten</a:t>
            </a:r>
          </a:p>
          <a:p>
            <a:pPr lvl="1"/>
            <a:r>
              <a:rPr lang="sv-SE" altLang="sv-SE" smtClean="0"/>
              <a:t>Nivå två</a:t>
            </a:r>
          </a:p>
          <a:p>
            <a:pPr lvl="2"/>
            <a:r>
              <a:rPr lang="sv-SE" altLang="sv-SE" smtClean="0"/>
              <a:t>Nivå tre</a:t>
            </a:r>
          </a:p>
          <a:p>
            <a:pPr lvl="3"/>
            <a:r>
              <a:rPr lang="sv-SE" altLang="sv-SE" smtClean="0"/>
              <a:t>Nivå fyra</a:t>
            </a:r>
          </a:p>
          <a:p>
            <a:pPr lvl="4"/>
            <a:r>
              <a:rPr lang="sv-SE" altLang="sv-SE" smtClean="0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sv-SE" alt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sv-SE" alt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2255EDAF-4D6F-4B74-9147-98B811FE85F9}" type="slidenum">
              <a:rPr lang="sv-SE" altLang="sv-SE"/>
              <a:pPr/>
              <a:t>‹#›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250825" y="1557338"/>
            <a:ext cx="8642350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phrases utiles 3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ja, hur mycket blir det?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oui, ça fait combien?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det blir 4,55 euro tack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250825" y="757238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ça fait 4,55 euros s’il vous plaît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varsågod 50 euro frun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voilà 50 euros madame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250825" y="258763"/>
            <a:ext cx="8569325" cy="612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och här är er växel, herrn, hej då och ha en bra dag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ChangeArrowheads="1"/>
          </p:cNvSpPr>
          <p:nvPr/>
        </p:nvSpPr>
        <p:spPr bwMode="auto">
          <a:xfrm>
            <a:off x="250825" y="223838"/>
            <a:ext cx="8569325" cy="618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8000"/>
              <a:t>et voici votre monnaie, monsieur, au revoir et bonne journée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hej då, tack detsamma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/>
          </p:cNvSpPr>
          <p:nvPr/>
        </p:nvSpPr>
        <p:spPr bwMode="auto">
          <a:xfrm>
            <a:off x="250825" y="762000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au revoir, merci, pareillement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250825" y="1557338"/>
            <a:ext cx="8642350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hejsan, två bröd tack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har ni inte en mindre sedel?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vous n’avez pas un billet plus petit?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har ni en liten påse, tack?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250825" y="1012825"/>
            <a:ext cx="8569325" cy="461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vous avez un petit sac, s’il vous plaît?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ChangeArrowheads="1"/>
          </p:cNvSpPr>
          <p:nvPr/>
        </p:nvSpPr>
        <p:spPr bwMode="auto">
          <a:xfrm>
            <a:off x="250825" y="1247775"/>
            <a:ext cx="8569325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3300"/>
              <a:t>gärna herrn</a:t>
            </a:r>
            <a:r>
              <a:rPr lang="sv-SE" altLang="sv-SE"/>
              <a:t>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volontiers monsieur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250825" y="2093913"/>
            <a:ext cx="8569325" cy="245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5500"/>
              <a:t>nästa!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ChangeArrowheads="1"/>
          </p:cNvSpPr>
          <p:nvPr/>
        </p:nvSpPr>
        <p:spPr bwMode="auto">
          <a:xfrm>
            <a:off x="250825" y="912813"/>
            <a:ext cx="8569325" cy="481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5500"/>
              <a:t>au suivant!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en smörgås med skinka och ost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ChangeArrowheads="1"/>
          </p:cNvSpPr>
          <p:nvPr/>
        </p:nvSpPr>
        <p:spPr bwMode="auto">
          <a:xfrm>
            <a:off x="250825" y="1012825"/>
            <a:ext cx="8569325" cy="461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un sandwich au jambon-fromage, svp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250825" y="973138"/>
            <a:ext cx="8642350" cy="461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bonjour, deux baguettes s’il vous plaît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250825" y="1597025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har ni kylda drycker?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250825" y="1012825"/>
            <a:ext cx="8569325" cy="461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vous avez des boissons fraîches?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vi har Coca-Colaburkar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on a des canettes de coca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en glass tack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une glace s’il vous plaît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vilken smak?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250825" y="1247775"/>
            <a:ext cx="8569325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3300"/>
              <a:t>quel parfum?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250825" y="1247775"/>
            <a:ext cx="8569325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3300"/>
              <a:t>vad finns det?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ChangeArrowheads="1"/>
          </p:cNvSpPr>
          <p:nvPr/>
        </p:nvSpPr>
        <p:spPr bwMode="auto">
          <a:xfrm>
            <a:off x="250825" y="1247775"/>
            <a:ext cx="8569325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3300"/>
              <a:t>qu’est-ce qu’il y a?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250825" y="277813"/>
            <a:ext cx="8642350" cy="600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700"/>
              <a:t>hejsan, varsågod herrn, </a:t>
            </a:r>
            <a:r>
              <a:rPr lang="sv-SE" altLang="sv-SE" sz="9700" i="1"/>
              <a:t>och med detta?</a:t>
            </a:r>
            <a:r>
              <a:rPr lang="sv-SE" altLang="sv-SE" sz="9700"/>
              <a:t>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250825" y="531813"/>
            <a:ext cx="8569325" cy="557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000"/>
              <a:t>det finns vanilj, jordgubbe, choklad och äpple 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ChangeArrowheads="1"/>
          </p:cNvSpPr>
          <p:nvPr/>
        </p:nvSpPr>
        <p:spPr bwMode="auto">
          <a:xfrm>
            <a:off x="250825" y="258763"/>
            <a:ext cx="8569325" cy="612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il y a vanille, fraise, chocolat et pomme 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med vispgrädde?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avec de la crème Chantilly? 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ja, mycket tack 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ChangeArrowheads="1"/>
          </p:cNvSpPr>
          <p:nvPr/>
        </p:nvSpPr>
        <p:spPr bwMode="auto">
          <a:xfrm>
            <a:off x="250825" y="1012825"/>
            <a:ext cx="8569325" cy="461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oui, beaucoup s’il vous plaît 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en strut eller en bägare? 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un cornet ou un gobelet? 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har ni en servett tack? 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ChangeArrowheads="1"/>
          </p:cNvSpPr>
          <p:nvPr/>
        </p:nvSpPr>
        <p:spPr bwMode="auto">
          <a:xfrm>
            <a:off x="250825" y="258763"/>
            <a:ext cx="8569325" cy="612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vous avez une serviette, s’il vous plaît?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250825" y="1012825"/>
            <a:ext cx="8569325" cy="461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bonjour, voilà monsieur, et avec ça? 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ChangeArrowheads="1"/>
          </p:cNvSpPr>
          <p:nvPr/>
        </p:nvSpPr>
        <p:spPr bwMode="auto">
          <a:xfrm>
            <a:off x="250825" y="1012825"/>
            <a:ext cx="8569325" cy="461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jag är ledsen, jag har inga mer servetter 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ChangeArrowheads="1"/>
          </p:cNvSpPr>
          <p:nvPr/>
        </p:nvSpPr>
        <p:spPr bwMode="auto">
          <a:xfrm>
            <a:off x="250825" y="258763"/>
            <a:ext cx="8569325" cy="612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je suis désolé, je n’ai plus de serviettes 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ChangeArrowheads="1"/>
          </p:cNvSpPr>
          <p:nvPr/>
        </p:nvSpPr>
        <p:spPr bwMode="auto">
          <a:xfrm>
            <a:off x="250825" y="531813"/>
            <a:ext cx="8569325" cy="557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000"/>
              <a:t>Berthillon säljer de bästa sorbetglassarna i Paris 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250825" y="531813"/>
            <a:ext cx="8569325" cy="557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000"/>
              <a:t>Berthillon vend les meilleurs sorbets de Paris 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glassarna är billigare här 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les glaces sont moins chères ici 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hur många kulor önskar ni? 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ChangeArrowheads="1"/>
          </p:cNvSpPr>
          <p:nvPr/>
        </p:nvSpPr>
        <p:spPr bwMode="auto">
          <a:xfrm>
            <a:off x="250825" y="258763"/>
            <a:ext cx="8569325" cy="612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combien de boules désirez-vous? 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en mjukglass tack 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ChangeArrowheads="1"/>
          </p:cNvSpPr>
          <p:nvPr/>
        </p:nvSpPr>
        <p:spPr bwMode="auto">
          <a:xfrm>
            <a:off x="250825" y="1012825"/>
            <a:ext cx="8569325" cy="461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une glace à l’italienne, s’il vous plaît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ChangeArrowheads="1"/>
          </p:cNvSpPr>
          <p:nvPr/>
        </p:nvSpPr>
        <p:spPr bwMode="auto">
          <a:xfrm>
            <a:off x="250825" y="258763"/>
            <a:ext cx="8569325" cy="612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tre gifflar och två chokladbröd tack 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ChangeArrowheads="1"/>
          </p:cNvSpPr>
          <p:nvPr/>
        </p:nvSpPr>
        <p:spPr bwMode="auto">
          <a:xfrm>
            <a:off x="250825" y="1012825"/>
            <a:ext cx="8569325" cy="461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nej tack, utan vispgrädde tack 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ChangeArrowheads="1"/>
          </p:cNvSpPr>
          <p:nvPr/>
        </p:nvSpPr>
        <p:spPr bwMode="auto">
          <a:xfrm>
            <a:off x="250825" y="1012825"/>
            <a:ext cx="8569325" cy="461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non merci, sans crème Chantilly, svp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ChangeArrowheads="1"/>
          </p:cNvSpPr>
          <p:nvPr/>
        </p:nvSpPr>
        <p:spPr bwMode="auto">
          <a:xfrm>
            <a:off x="250825" y="258763"/>
            <a:ext cx="8569325" cy="612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trois croissants et deux pains au chocolat, svp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och varsågod, är det allt?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et voici, c’est tout?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formgivning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altLang="sv-SE" sz="1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altLang="sv-SE" sz="1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372</Words>
  <Application>Microsoft Office PowerPoint</Application>
  <PresentationFormat>Bildspel på skärmen (4:3)</PresentationFormat>
  <Paragraphs>61</Paragraphs>
  <Slides>61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61</vt:i4>
      </vt:variant>
    </vt:vector>
  </HeadingPairs>
  <TitlesOfParts>
    <vt:vector size="63" baseType="lpstr">
      <vt:lpstr>Arial</vt:lpstr>
      <vt:lpstr>Standardformgivning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Årjängs kommun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steff</dc:creator>
  <cp:lastModifiedBy>Stefan Gustafsson</cp:lastModifiedBy>
  <cp:revision>17</cp:revision>
  <dcterms:created xsi:type="dcterms:W3CDTF">2005-10-10T09:59:05Z</dcterms:created>
  <dcterms:modified xsi:type="dcterms:W3CDTF">2016-05-03T15:34:19Z</dcterms:modified>
</cp:coreProperties>
</file>