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7" r:id="rId3"/>
    <p:sldId id="318" r:id="rId4"/>
    <p:sldId id="319" r:id="rId5"/>
    <p:sldId id="257" r:id="rId6"/>
    <p:sldId id="331" r:id="rId7"/>
    <p:sldId id="330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2" r:id="rId19"/>
    <p:sldId id="333" r:id="rId20"/>
    <p:sldId id="334" r:id="rId21"/>
    <p:sldId id="335" r:id="rId22"/>
    <p:sldId id="336" r:id="rId23"/>
    <p:sldId id="337" r:id="rId24"/>
    <p:sldId id="338" r:id="rId25"/>
    <p:sldId id="339" r:id="rId26"/>
    <p:sldId id="340" r:id="rId27"/>
    <p:sldId id="341" r:id="rId28"/>
    <p:sldId id="342" r:id="rId29"/>
    <p:sldId id="343" r:id="rId30"/>
    <p:sldId id="344" r:id="rId31"/>
    <p:sldId id="345" r:id="rId32"/>
    <p:sldId id="346" r:id="rId33"/>
    <p:sldId id="347" r:id="rId34"/>
    <p:sldId id="348" r:id="rId35"/>
    <p:sldId id="349" r:id="rId36"/>
    <p:sldId id="350" r:id="rId37"/>
    <p:sldId id="351" r:id="rId38"/>
    <p:sldId id="352" r:id="rId39"/>
    <p:sldId id="353" r:id="rId40"/>
    <p:sldId id="354" r:id="rId41"/>
    <p:sldId id="355" r:id="rId42"/>
    <p:sldId id="356" r:id="rId43"/>
    <p:sldId id="357" r:id="rId44"/>
    <p:sldId id="358" r:id="rId45"/>
    <p:sldId id="359" r:id="rId46"/>
    <p:sldId id="360" r:id="rId47"/>
    <p:sldId id="361" r:id="rId48"/>
    <p:sldId id="362" r:id="rId49"/>
    <p:sldId id="363" r:id="rId50"/>
    <p:sldId id="364" r:id="rId51"/>
    <p:sldId id="365" r:id="rId52"/>
    <p:sldId id="366" r:id="rId53"/>
    <p:sldId id="367" r:id="rId54"/>
    <p:sldId id="368" r:id="rId55"/>
    <p:sldId id="369" r:id="rId56"/>
    <p:sldId id="370" r:id="rId57"/>
    <p:sldId id="371" r:id="rId58"/>
    <p:sldId id="372" r:id="rId59"/>
    <p:sldId id="373" r:id="rId60"/>
    <p:sldId id="374" r:id="rId61"/>
    <p:sldId id="375" r:id="rId62"/>
  </p:sldIdLst>
  <p:sldSz cx="9144000" cy="6858000" type="screen4x3"/>
  <p:notesSz cx="6858000" cy="9144000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10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6" autoAdjust="0"/>
    <p:restoredTop sz="86356" autoAdjust="0"/>
  </p:normalViewPr>
  <p:slideViewPr>
    <p:cSldViewPr>
      <p:cViewPr varScale="1">
        <p:scale>
          <a:sx n="61" d="100"/>
          <a:sy n="61" d="100"/>
        </p:scale>
        <p:origin x="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678295-952F-423D-824B-0E389C7FF83B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3106863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1E2032-76D5-4F59-B857-6FB5DAE226CB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940806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A49B6E-BE83-4EC5-8761-A1C7E4651C1F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706165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9F9683-BB22-481C-B8DA-72B184E7557C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350856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88DEB5-67A1-4D9C-BB3A-3ACCAEA423C7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118065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67093C-1931-432A-9001-33BE109F21E8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619232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08F9E2-C8A2-451D-9722-16AE58272CE4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980932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78EE2A-3E34-46D5-8F45-D6C8D7A1C80E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070579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BDD78F-6C99-4E6B-BB4D-BF76B8232731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956615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8F4B8B-8450-4739-BC91-51175C20CBA9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1750653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 alt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0A8D75-49E2-4675-AF75-89AFE42FF950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132167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 smtClean="0"/>
              <a:t>Klicka här för att ändra format på bakgrundstexten</a:t>
            </a:r>
          </a:p>
          <a:p>
            <a:pPr lvl="1"/>
            <a:r>
              <a:rPr lang="sv-SE" altLang="sv-SE" smtClean="0"/>
              <a:t>Nivå två</a:t>
            </a:r>
          </a:p>
          <a:p>
            <a:pPr lvl="2"/>
            <a:r>
              <a:rPr lang="sv-SE" altLang="sv-SE" smtClean="0"/>
              <a:t>Nivå tre</a:t>
            </a:r>
          </a:p>
          <a:p>
            <a:pPr lvl="3"/>
            <a:r>
              <a:rPr lang="sv-SE" altLang="sv-SE" smtClean="0"/>
              <a:t>Nivå fyra</a:t>
            </a:r>
          </a:p>
          <a:p>
            <a:pPr lvl="4"/>
            <a:r>
              <a:rPr lang="sv-SE" altLang="sv-SE" smtClean="0"/>
              <a:t>Nivå fem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sv-SE" alt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sv-SE" alt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3F0EC895-BAC4-48D3-9600-83EE8BE6BD85}" type="slidenum">
              <a:rPr lang="sv-SE" altLang="sv-SE"/>
              <a:pPr/>
              <a:t>‹#›</a:t>
            </a:fld>
            <a:endParaRPr lang="sv-SE" alt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0" name="Rectangle 22"/>
          <p:cNvSpPr>
            <a:spLocks noChangeArrowheads="1"/>
          </p:cNvSpPr>
          <p:nvPr/>
        </p:nvSpPr>
        <p:spPr bwMode="auto">
          <a:xfrm>
            <a:off x="250825" y="1557338"/>
            <a:ext cx="8642350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phrases utiles 6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jag hittar inte min grupp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je ne trouve pas mon groupe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250825" y="258763"/>
            <a:ext cx="8569325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jag letar efter de Oskyldigas fontän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250825" y="1009650"/>
            <a:ext cx="8569325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je cherche la fontaine des Innocents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/>
          </p:cNvSpPr>
          <p:nvPr/>
        </p:nvSpPr>
        <p:spPr bwMode="auto">
          <a:xfrm>
            <a:off x="250825" y="531813"/>
            <a:ext cx="8569325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000"/>
              <a:t>skulle ni kunna tala om för mig var Hallarna ligger?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/>
          </p:cNvSpPr>
          <p:nvPr/>
        </p:nvSpPr>
        <p:spPr bwMode="auto">
          <a:xfrm>
            <a:off x="250825" y="258763"/>
            <a:ext cx="8569325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vous pourriez me dire où se trouvent les Halles?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/>
          </p:cNvSpPr>
          <p:nvPr/>
        </p:nvSpPr>
        <p:spPr bwMode="auto">
          <a:xfrm>
            <a:off x="250825" y="1012825"/>
            <a:ext cx="8569325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är Pompidou-centret långt härifrån?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/>
          </p:cNvSpPr>
          <p:nvPr/>
        </p:nvSpPr>
        <p:spPr bwMode="auto">
          <a:xfrm>
            <a:off x="250825" y="989013"/>
            <a:ext cx="8569325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0000"/>
              <a:t>le Centre Pompidou est loin d’ici?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ger ni rabatter?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/>
          </p:cNvSpPr>
          <p:nvPr/>
        </p:nvSpPr>
        <p:spPr bwMode="auto">
          <a:xfrm>
            <a:off x="250825" y="762000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vous faites des réductions?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/>
          </p:cNvSpPr>
          <p:nvPr/>
        </p:nvSpPr>
        <p:spPr bwMode="auto">
          <a:xfrm>
            <a:off x="250825" y="1557338"/>
            <a:ext cx="8642350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jag känner inte till här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/>
          </p:cNvSpPr>
          <p:nvPr/>
        </p:nvSpPr>
        <p:spPr bwMode="auto">
          <a:xfrm>
            <a:off x="250825" y="965200"/>
            <a:ext cx="8569325" cy="471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0100"/>
              <a:t>den närmaste tunnelbanan, tack?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/>
          </p:cNvSpPr>
          <p:nvPr/>
        </p:nvSpPr>
        <p:spPr bwMode="auto">
          <a:xfrm>
            <a:off x="250825" y="227013"/>
            <a:ext cx="8569325" cy="618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0000"/>
              <a:t>le métro le plus proche, s’il vous plaît?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tala lång-sammare, tack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/>
          </p:cNvSpPr>
          <p:nvPr/>
        </p:nvSpPr>
        <p:spPr bwMode="auto">
          <a:xfrm>
            <a:off x="250825" y="1012825"/>
            <a:ext cx="8569325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parlez plus lentement s’il vous plaît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250825" y="965200"/>
            <a:ext cx="8569325" cy="471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0100"/>
              <a:t>skulle ni kunna skriva det, tack? 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250825" y="258763"/>
            <a:ext cx="8569325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vous pourriez me l’écrire, s’il vous plaît?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har ni en karta över Paris, tack?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250825" y="166688"/>
            <a:ext cx="8569325" cy="630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0200"/>
              <a:t>vous avez un plan de Paris, s’il vous plaît?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är vi långtifrån Hallarna?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/>
          </p:cNvSpPr>
          <p:nvPr/>
        </p:nvSpPr>
        <p:spPr bwMode="auto">
          <a:xfrm>
            <a:off x="250825" y="919163"/>
            <a:ext cx="8569325" cy="480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0300"/>
              <a:t>nous sommes loin des Halles?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250825" y="719138"/>
            <a:ext cx="8642350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je ne connais pas ici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/>
          </p:cNvSpPr>
          <p:nvPr/>
        </p:nvSpPr>
        <p:spPr bwMode="auto">
          <a:xfrm>
            <a:off x="250825" y="485775"/>
            <a:ext cx="8569325" cy="5668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2200"/>
              <a:t>vilket datum är det idag?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/>
          </p:cNvSpPr>
          <p:nvPr/>
        </p:nvSpPr>
        <p:spPr bwMode="auto">
          <a:xfrm>
            <a:off x="250825" y="898525"/>
            <a:ext cx="8569325" cy="4845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0400"/>
              <a:t>c’est quelle date aujourd’hui?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250825" y="1598613"/>
            <a:ext cx="85693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vad heter denna gata?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comment s’appelle cette rue?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hur mycket är klockan, tack?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quelle heure est-il s’il vous plaît?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250825" y="258763"/>
            <a:ext cx="8569325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jag skulle vilja växla dessa resecheckar 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250825" y="258763"/>
            <a:ext cx="8569325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je voudrais changer des chèques de voyages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/>
          </p:cNvSpPr>
          <p:nvPr/>
        </p:nvSpPr>
        <p:spPr bwMode="auto">
          <a:xfrm>
            <a:off x="250825" y="1416050"/>
            <a:ext cx="8569325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2200"/>
              <a:t>hur dags öppnar ni? 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vous ouvrez à quelle heure?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250825" y="1557338"/>
            <a:ext cx="8642350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jag har gått vilse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/>
          </p:cNvSpPr>
          <p:nvPr/>
        </p:nvSpPr>
        <p:spPr bwMode="auto">
          <a:xfrm>
            <a:off x="250825" y="944563"/>
            <a:ext cx="8569325" cy="4754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0200"/>
              <a:t>vi accepterar inte stora sedlar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/>
          </p:cNvSpPr>
          <p:nvPr/>
        </p:nvSpPr>
        <p:spPr bwMode="auto">
          <a:xfrm>
            <a:off x="250825" y="920750"/>
            <a:ext cx="8569325" cy="480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0300"/>
              <a:t>on n’accepte pas les gros billets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/>
          </p:cNvSpPr>
          <p:nvPr/>
        </p:nvSpPr>
        <p:spPr bwMode="auto">
          <a:xfrm>
            <a:off x="250825" y="1416050"/>
            <a:ext cx="8569325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2200"/>
              <a:t>vi växlar inte här 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ChangeArrowheads="1"/>
          </p:cNvSpPr>
          <p:nvPr/>
        </p:nvSpPr>
        <p:spPr bwMode="auto">
          <a:xfrm>
            <a:off x="250825" y="920750"/>
            <a:ext cx="8569325" cy="480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0300"/>
              <a:t>on ne fait pas d’échange ici 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var är huvudutgången?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où est la sortie principale? 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ChangeArrowheads="1"/>
          </p:cNvSpPr>
          <p:nvPr/>
        </p:nvSpPr>
        <p:spPr bwMode="auto">
          <a:xfrm>
            <a:off x="250825" y="1416050"/>
            <a:ext cx="8569325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2200"/>
              <a:t>skriv under här, tack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signez ici, s’il vous plaît 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har ni legitimation? 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ChangeArrowheads="1"/>
          </p:cNvSpPr>
          <p:nvPr/>
        </p:nvSpPr>
        <p:spPr bwMode="auto">
          <a:xfrm>
            <a:off x="250825" y="258763"/>
            <a:ext cx="8569325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vous avez une pièce d’identité, s’il vous plaît?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/>
          </p:cNvSpPr>
          <p:nvPr/>
        </p:nvSpPr>
        <p:spPr bwMode="auto">
          <a:xfrm>
            <a:off x="250825" y="1247775"/>
            <a:ext cx="8569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3300"/>
              <a:t>je me suis égaré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har ni växel på 10 euro, tack 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ChangeArrowheads="1"/>
          </p:cNvSpPr>
          <p:nvPr/>
        </p:nvSpPr>
        <p:spPr bwMode="auto">
          <a:xfrm>
            <a:off x="250825" y="258763"/>
            <a:ext cx="8569325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vous avez de la monnaie sur 10  euros, svp? 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ChangeArrowheads="1"/>
          </p:cNvSpPr>
          <p:nvPr/>
        </p:nvSpPr>
        <p:spPr bwMode="auto">
          <a:xfrm>
            <a:off x="250825" y="258763"/>
            <a:ext cx="8569325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jag skulle ha behov av fem 1-euromynt, tack 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ChangeArrowheads="1"/>
          </p:cNvSpPr>
          <p:nvPr/>
        </p:nvSpPr>
        <p:spPr bwMode="auto">
          <a:xfrm>
            <a:off x="250825" y="1149350"/>
            <a:ext cx="8569325" cy="4344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300"/>
              <a:t>j’aurais besoin de cinq pièces d’un euro, svp 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ChangeArrowheads="1"/>
          </p:cNvSpPr>
          <p:nvPr/>
        </p:nvSpPr>
        <p:spPr bwMode="auto">
          <a:xfrm>
            <a:off x="250825" y="258763"/>
            <a:ext cx="8569325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ursäkta mig, skulle ni kunna upplysa mig? 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ChangeArrowheads="1"/>
          </p:cNvSpPr>
          <p:nvPr/>
        </p:nvSpPr>
        <p:spPr bwMode="auto">
          <a:xfrm>
            <a:off x="250825" y="74613"/>
            <a:ext cx="8569325" cy="649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0500"/>
              <a:t>excusez-moi, vous pourriez me renseigner? 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ChangeArrowheads="1"/>
          </p:cNvSpPr>
          <p:nvPr/>
        </p:nvSpPr>
        <p:spPr bwMode="auto">
          <a:xfrm>
            <a:off x="250825" y="576263"/>
            <a:ext cx="8569325" cy="548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1800"/>
              <a:t>känner ni till Kron-kaféet? 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connaissez-vous le Café Couronne? 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ChangeArrowheads="1"/>
          </p:cNvSpPr>
          <p:nvPr/>
        </p:nvSpPr>
        <p:spPr bwMode="auto">
          <a:xfrm>
            <a:off x="250825" y="1416050"/>
            <a:ext cx="8569325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2200"/>
              <a:t>jag söker en cd-butik 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je cherche un magasin de cd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250825" y="258763"/>
            <a:ext cx="8569325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jag har möte på Sébastopol-gatan 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ChangeArrowheads="1"/>
          </p:cNvSpPr>
          <p:nvPr/>
        </p:nvSpPr>
        <p:spPr bwMode="auto">
          <a:xfrm>
            <a:off x="250825" y="258763"/>
            <a:ext cx="8569325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känner ni till affärer för ungdomar här? 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ChangeArrowheads="1"/>
          </p:cNvSpPr>
          <p:nvPr/>
        </p:nvSpPr>
        <p:spPr bwMode="auto">
          <a:xfrm>
            <a:off x="250825" y="684213"/>
            <a:ext cx="8569325" cy="527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8500"/>
              <a:t>vous connaissez des magasins pour jeunes ici?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/>
          </p:cNvSpPr>
          <p:nvPr/>
        </p:nvSpPr>
        <p:spPr bwMode="auto">
          <a:xfrm>
            <a:off x="250825" y="258763"/>
            <a:ext cx="8569325" cy="612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9900"/>
              <a:t>j’ai rendez-vous boulevard de Sébastopol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auto">
          <a:xfrm>
            <a:off x="250825" y="166688"/>
            <a:ext cx="8569325" cy="630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 sz="10200"/>
              <a:t>jag har förlorat/ tappat min plånbok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250825" y="760413"/>
            <a:ext cx="8569325" cy="512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altLang="sv-SE"/>
              <a:t>j’ai perdu mon portefeuille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andardformgivning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1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altLang="sv-SE" sz="11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385</Words>
  <Application>Microsoft Office PowerPoint</Application>
  <PresentationFormat>Bildspel på skärmen (4:3)</PresentationFormat>
  <Paragraphs>61</Paragraphs>
  <Slides>61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61</vt:i4>
      </vt:variant>
    </vt:vector>
  </HeadingPairs>
  <TitlesOfParts>
    <vt:vector size="63" baseType="lpstr">
      <vt:lpstr>Arial</vt:lpstr>
      <vt:lpstr>Standardformgivning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Årjängs kommun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steff</dc:creator>
  <cp:lastModifiedBy>Stefan Gustafsson</cp:lastModifiedBy>
  <cp:revision>17</cp:revision>
  <dcterms:created xsi:type="dcterms:W3CDTF">2005-10-10T09:59:05Z</dcterms:created>
  <dcterms:modified xsi:type="dcterms:W3CDTF">2016-05-03T15:34:52Z</dcterms:modified>
</cp:coreProperties>
</file>