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1" d="100"/>
          <a:sy n="61" d="100"/>
        </p:scale>
        <p:origin x="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78295-952F-423D-824B-0E389C7FF83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0686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E2032-76D5-4F59-B857-6FB5DAE226C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080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49B6E-BE83-4EC5-8761-A1C7E4651C1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0616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F9683-BB22-481C-B8DA-72B184E7557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5085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DEB5-67A1-4D9C-BB3A-3ACCAEA423C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1806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093C-1931-432A-9001-33BE109F21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1923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F9E2-C8A2-451D-9722-16AE58272CE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8093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EE2A-3E34-46D5-8F45-D6C8D7A1C80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7057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DD78F-6C99-4E6B-BB4D-BF76B823273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5661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F4B8B-8450-4739-BC91-51175C20CBA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5065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A8D75-49E2-4675-AF75-89AFE42FF95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321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0EC895-BAC4-48D3-9600-83EE8BE6BD85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phrases utiles 6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hittar inte min grupp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trouve pas mon groupe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letar efter de Oskyldigas fontän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1009650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je cherche la fontaine des Innocents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5318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skulle ni kunna tala om för mig var Hallarna ligger?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pourriez me dire où se trouvent les Halles?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är Pompidou-centret långt härifrån?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9890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 Centre Pompidou est loin d’ici?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ger ni rabatter?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762000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faites des réductions?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känner inte till här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965200"/>
            <a:ext cx="8569325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100"/>
              <a:t>den närmaste tunnelbanan, tack?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000"/>
              <a:t>le métro le plus proche, s’il vous plaît?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tala lång-sammare, tack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parlez plus lentement s’il vous plaît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965200"/>
            <a:ext cx="8569325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100"/>
              <a:t>skulle ni kunna skriva det, tack?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pourriez me l’écrire, s’il vous plaît?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en karta över Paris, tack?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166688"/>
            <a:ext cx="85693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200"/>
              <a:t>vous avez un plan de Paris, s’il vous plaît?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är vi långtifrån Hallarna?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919163"/>
            <a:ext cx="8569325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300"/>
              <a:t>nous sommes loin des Halles?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719138"/>
            <a:ext cx="86423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connais pas ici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485775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vilket datum är det idag?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898525"/>
            <a:ext cx="8569325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400"/>
              <a:t>c’est quelle date aujourd’hui?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vad heter denna gata?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comment s’appelle cette rue?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mycket är klockan, tack?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quelle heure est-il s’il vous plaît?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skulle vilja växla dessa resecheckar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je voudrais changer des chèques de voyages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hur dags öppnar ni?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ouvrez à quelle heure?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har gått vilse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944563"/>
            <a:ext cx="8569325" cy="475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200"/>
              <a:t>vi accepterar inte stora sedlar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920750"/>
            <a:ext cx="8569325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300"/>
              <a:t>on n’accepte pas les gros billets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vi växlar inte här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920750"/>
            <a:ext cx="8569325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300"/>
              <a:t>on ne fait pas d’échange ici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var är huvudutgången?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où est la sortie principale?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skriv under här, tack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signez ici, s’il vous plaît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legitimation?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une pièce d’identité, s’il vous plaît?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je me suis égaré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växel på 10 euro, tack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de la monnaie sur 10  euros, svp?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skulle ha behov av fem 1-euromynt, tack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1149350"/>
            <a:ext cx="8569325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300"/>
              <a:t>j’aurais besoin de cinq pièces d’un euro, svp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ursäkta mig, skulle ni kunna upplysa mig?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74613"/>
            <a:ext cx="8569325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500"/>
              <a:t>excusez-moi, vous pourriez me renseigner?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576263"/>
            <a:ext cx="8569325" cy="548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800"/>
              <a:t>känner ni till Kron-kaféet?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connaissez-vous le Café Couronne?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1416050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2200"/>
              <a:t>jag söker en cd-butik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cherche un magasin de cd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har möte på Sébastopol-gatan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känner ni till affärer för ungdomar här?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684213"/>
            <a:ext cx="8569325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8500"/>
              <a:t>vous connaissez des magasins pour jeunes ici?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j’ai rendez-vous boulevard de Sébastopol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166688"/>
            <a:ext cx="856932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200"/>
              <a:t>jag har förlorat/ tappat min plånbok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j’ai perdu mon portefeuille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385</Words>
  <Application>Microsoft Office PowerPoint</Application>
  <PresentationFormat>Bildspel på skärmen (4:3)</PresentationFormat>
  <Paragraphs>61</Paragraphs>
  <Slides>61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61</vt:i4>
      </vt:variant>
    </vt:vector>
  </HeadingPairs>
  <TitlesOfParts>
    <vt:vector size="63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17</cp:revision>
  <dcterms:created xsi:type="dcterms:W3CDTF">2005-10-10T09:59:05Z</dcterms:created>
  <dcterms:modified xsi:type="dcterms:W3CDTF">2016-05-03T15:34:52Z</dcterms:modified>
</cp:coreProperties>
</file>