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33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56" autoAdjust="0"/>
  </p:normalViewPr>
  <p:slideViewPr>
    <p:cSldViewPr>
      <p:cViewPr varScale="1">
        <p:scale>
          <a:sx n="61" d="100"/>
          <a:sy n="61" d="100"/>
        </p:scale>
        <p:origin x="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5941C-4B04-4CBE-B10F-251257B0385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69875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6DA80-FE15-410E-A179-D6643C8F972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3742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4A436-CC5F-41F3-A033-B7B70344E12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713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6FCE2-5E74-4916-9392-66A018ACA59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55925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357AF3-0C4A-45C8-8119-2B031A584D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51329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E1D38-876E-42DC-8C9A-E324B97CCA4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387938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1B6BF-53F4-43D3-81C2-95D0FB5958A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2720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5FE467-1E9F-4D09-BEA0-AA456A55031A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404106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22E331-D8A3-46E0-9BAB-DF736712E36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26658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B216B-FCD7-46CB-A493-CFBEE1080643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9266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DB661-25A8-49E9-B6F6-9C62C40BAB6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50856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5AA6198F-A32B-4081-B2DE-4486CAB9B084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1000"/>
              <a:t>phrases utiles 7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gillar det inte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n’aime pas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föredrar det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1077913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je préfère ça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har ingen aning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n’ai aucune idée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vad tycker du om det?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qu’est-ce que tu en penses?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vilken är din åsikt?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1249363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quel est ton avis?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1000"/>
              <a:t>det är suveränt!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vad tänker du på?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à quoi tu penses?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vad drömmer du om?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 quoi rêves-tu?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vad gör dig belåten?/vad tycker du om?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qu’est-ce qui te fait plaisir?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tror inte det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crois pas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tycker inte det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1246188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pense pas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1206500"/>
            <a:ext cx="864235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génial!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1246188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möjligt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possible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omöjligt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im-possible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troligt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probable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otroligt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in-croyable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otänkbart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im-pensable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1206500"/>
            <a:ext cx="864235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värdelöst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dumt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914400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c’est bête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förbjudet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c’est interdit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du har rätt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tu as raison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du har fel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744538"/>
            <a:ext cx="8569325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6600"/>
              <a:t>tu as tort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du misstar dig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1081088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tu te trompes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744538"/>
            <a:ext cx="8569325" cy="51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6600"/>
              <a:t>c’est nul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234950"/>
            <a:ext cx="8569325" cy="6173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har misstagit mig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me suis trompé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beror på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914400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ça dépend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1081088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det är synd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1155700"/>
            <a:ext cx="8569325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900"/>
              <a:t>c’est dommage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233363"/>
            <a:ext cx="8569325" cy="6173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nöd-vändigt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c’est né-cessaire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man måste/du måste (arbeta)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il faut (travailler)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1081088"/>
            <a:ext cx="8569325" cy="447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4400"/>
              <a:t>han/den är ful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du måste (vänta)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tu dois (attendre)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912813"/>
            <a:ext cx="8569325" cy="481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5500"/>
              <a:t>il est moche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det är inte vackert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ce n’est pas beau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3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33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220</Words>
  <Application>Microsoft Office PowerPoint</Application>
  <PresentationFormat>Bildspel på skärmen (4:3)</PresentationFormat>
  <Paragraphs>61</Paragraphs>
  <Slides>61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61</vt:i4>
      </vt:variant>
    </vt:vector>
  </HeadingPairs>
  <TitlesOfParts>
    <vt:vector size="63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19</cp:revision>
  <dcterms:created xsi:type="dcterms:W3CDTF">2005-10-10T09:59:05Z</dcterms:created>
  <dcterms:modified xsi:type="dcterms:W3CDTF">2016-05-03T15:34:37Z</dcterms:modified>
</cp:coreProperties>
</file>