
<file path=[Content_Types].xml><?xml version="1.0" encoding="utf-8"?>
<Types xmlns="http://schemas.openxmlformats.org/package/2006/content-types"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17" r:id="rId3"/>
    <p:sldId id="318" r:id="rId4"/>
    <p:sldId id="319" r:id="rId5"/>
    <p:sldId id="257" r:id="rId6"/>
    <p:sldId id="331" r:id="rId7"/>
    <p:sldId id="330" r:id="rId8"/>
    <p:sldId id="320" r:id="rId9"/>
    <p:sldId id="321" r:id="rId10"/>
    <p:sldId id="322" r:id="rId11"/>
    <p:sldId id="323" r:id="rId12"/>
    <p:sldId id="324" r:id="rId13"/>
    <p:sldId id="325" r:id="rId14"/>
    <p:sldId id="326" r:id="rId15"/>
    <p:sldId id="327" r:id="rId16"/>
    <p:sldId id="328" r:id="rId17"/>
    <p:sldId id="329" r:id="rId18"/>
    <p:sldId id="332" r:id="rId19"/>
    <p:sldId id="333" r:id="rId20"/>
    <p:sldId id="334" r:id="rId21"/>
    <p:sldId id="335" r:id="rId22"/>
    <p:sldId id="336" r:id="rId23"/>
    <p:sldId id="337" r:id="rId24"/>
    <p:sldId id="338" r:id="rId25"/>
    <p:sldId id="339" r:id="rId26"/>
    <p:sldId id="340" r:id="rId27"/>
    <p:sldId id="341" r:id="rId28"/>
    <p:sldId id="342" r:id="rId29"/>
    <p:sldId id="343" r:id="rId30"/>
    <p:sldId id="344" r:id="rId31"/>
    <p:sldId id="345" r:id="rId32"/>
    <p:sldId id="346" r:id="rId33"/>
    <p:sldId id="347" r:id="rId34"/>
    <p:sldId id="348" r:id="rId35"/>
    <p:sldId id="349" r:id="rId36"/>
    <p:sldId id="350" r:id="rId37"/>
    <p:sldId id="351" r:id="rId38"/>
    <p:sldId id="352" r:id="rId39"/>
    <p:sldId id="353" r:id="rId40"/>
    <p:sldId id="354" r:id="rId41"/>
    <p:sldId id="355" r:id="rId42"/>
    <p:sldId id="356" r:id="rId43"/>
    <p:sldId id="357" r:id="rId44"/>
    <p:sldId id="358" r:id="rId45"/>
    <p:sldId id="359" r:id="rId46"/>
    <p:sldId id="360" r:id="rId47"/>
    <p:sldId id="361" r:id="rId48"/>
    <p:sldId id="362" r:id="rId49"/>
    <p:sldId id="363" r:id="rId50"/>
    <p:sldId id="364" r:id="rId51"/>
    <p:sldId id="365" r:id="rId52"/>
    <p:sldId id="366" r:id="rId53"/>
    <p:sldId id="367" r:id="rId54"/>
    <p:sldId id="368" r:id="rId55"/>
    <p:sldId id="369" r:id="rId56"/>
    <p:sldId id="370" r:id="rId57"/>
    <p:sldId id="371" r:id="rId58"/>
    <p:sldId id="372" r:id="rId59"/>
    <p:sldId id="373" r:id="rId60"/>
    <p:sldId id="374" r:id="rId61"/>
    <p:sldId id="375" r:id="rId62"/>
  </p:sldIdLst>
  <p:sldSz cx="9144000" cy="6858000" type="screen4x3"/>
  <p:notesSz cx="6858000" cy="9144000"/>
  <p:defaultTextStyle>
    <a:defPPr>
      <a:defRPr lang="sv-SE"/>
    </a:defPPr>
    <a:lvl1pPr algn="l" rtl="0" fontAlgn="base">
      <a:spcBef>
        <a:spcPct val="0"/>
      </a:spcBef>
      <a:spcAft>
        <a:spcPct val="0"/>
      </a:spcAft>
      <a:defRPr sz="133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33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33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33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33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33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133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133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133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606" autoAdjust="0"/>
    <p:restoredTop sz="86356" autoAdjust="0"/>
  </p:normalViewPr>
  <p:slideViewPr>
    <p:cSldViewPr>
      <p:cViewPr varScale="1">
        <p:scale>
          <a:sx n="61" d="100"/>
          <a:sy n="61" d="100"/>
        </p:scale>
        <p:origin x="78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 alt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 alt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C5941C-4B04-4CBE-B10F-251257B0385C}" type="slidenum">
              <a:rPr lang="sv-SE" altLang="sv-SE"/>
              <a:pPr/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26987516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 alt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 alt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56DA80-FE15-410E-A179-D6643C8F972E}" type="slidenum">
              <a:rPr lang="sv-SE" altLang="sv-SE"/>
              <a:pPr/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29374289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 alt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 alt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24A436-CC5F-41F3-A033-B7B70344E129}" type="slidenum">
              <a:rPr lang="sv-SE" altLang="sv-SE"/>
              <a:pPr/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3171348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 alt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 alt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26FCE2-5E74-4916-9392-66A018ACA594}" type="slidenum">
              <a:rPr lang="sv-SE" altLang="sv-SE"/>
              <a:pPr/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35592583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 alt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 alt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357AF3-0C4A-45C8-8119-2B031A584D8B}" type="slidenum">
              <a:rPr lang="sv-SE" altLang="sv-SE"/>
              <a:pPr/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32513292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 alt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 alt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5E1D38-876E-42DC-8C9A-E324B97CCA4F}" type="slidenum">
              <a:rPr lang="sv-SE" altLang="sv-SE"/>
              <a:pPr/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23879385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 alt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 alt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91B6BF-53F4-43D3-81C2-95D0FB5958AA}" type="slidenum">
              <a:rPr lang="sv-SE" altLang="sv-SE"/>
              <a:pPr/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42720658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 alt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 alt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5FE467-1E9F-4D09-BEA0-AA456A55031A}" type="slidenum">
              <a:rPr lang="sv-SE" altLang="sv-SE"/>
              <a:pPr/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14041069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 alt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 alt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22E331-D8A3-46E0-9BAB-DF736712E363}" type="slidenum">
              <a:rPr lang="sv-SE" altLang="sv-SE"/>
              <a:pPr/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22266583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 alt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 alt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CB216B-FCD7-46CB-A493-CFBEE1080643}" type="slidenum">
              <a:rPr lang="sv-SE" altLang="sv-SE"/>
              <a:pPr/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1092665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 alt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 alt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EDB661-25A8-49E9-B6F6-9C62C40BAB6C}" type="slidenum">
              <a:rPr lang="sv-SE" altLang="sv-SE"/>
              <a:pPr/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25085634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sv-SE" smtClean="0"/>
              <a:t>Klicka här för att ändra format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sv-SE" smtClean="0"/>
              <a:t>Klicka här för att ändra format på bakgrundstexten</a:t>
            </a:r>
          </a:p>
          <a:p>
            <a:pPr lvl="1"/>
            <a:r>
              <a:rPr lang="sv-SE" altLang="sv-SE" smtClean="0"/>
              <a:t>Nivå två</a:t>
            </a:r>
          </a:p>
          <a:p>
            <a:pPr lvl="2"/>
            <a:r>
              <a:rPr lang="sv-SE" altLang="sv-SE" smtClean="0"/>
              <a:t>Nivå tre</a:t>
            </a:r>
          </a:p>
          <a:p>
            <a:pPr lvl="3"/>
            <a:r>
              <a:rPr lang="sv-SE" altLang="sv-SE" smtClean="0"/>
              <a:t>Nivå fyra</a:t>
            </a:r>
          </a:p>
          <a:p>
            <a:pPr lvl="4"/>
            <a:r>
              <a:rPr lang="sv-SE" altLang="sv-SE" smtClean="0"/>
              <a:t>Nivå fem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endParaRPr lang="sv-SE" altLang="sv-SE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endParaRPr lang="sv-SE" altLang="sv-SE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5AA6198F-A32B-4081-B2DE-4486CAB9B084}" type="slidenum">
              <a:rPr lang="sv-SE" altLang="sv-SE"/>
              <a:pPr/>
              <a:t>‹#›</a:t>
            </a:fld>
            <a:endParaRPr lang="sv-SE" alt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0" name="Rectangle 22"/>
          <p:cNvSpPr>
            <a:spLocks noChangeArrowheads="1"/>
          </p:cNvSpPr>
          <p:nvPr/>
        </p:nvSpPr>
        <p:spPr bwMode="auto">
          <a:xfrm>
            <a:off x="250825" y="1557338"/>
            <a:ext cx="8642350" cy="3444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sv-SE" altLang="sv-SE" sz="11000"/>
              <a:t>phrases utiles 7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ChangeArrowheads="1"/>
          </p:cNvSpPr>
          <p:nvPr/>
        </p:nvSpPr>
        <p:spPr bwMode="auto">
          <a:xfrm>
            <a:off x="250825" y="1247775"/>
            <a:ext cx="8569325" cy="414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sv-SE" altLang="sv-SE"/>
              <a:t>jag gillar det inte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ChangeArrowheads="1"/>
          </p:cNvSpPr>
          <p:nvPr/>
        </p:nvSpPr>
        <p:spPr bwMode="auto">
          <a:xfrm>
            <a:off x="250825" y="1247775"/>
            <a:ext cx="8569325" cy="414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sv-SE" altLang="sv-SE"/>
              <a:t>je n’aime pas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ChangeArrowheads="1"/>
          </p:cNvSpPr>
          <p:nvPr/>
        </p:nvSpPr>
        <p:spPr bwMode="auto">
          <a:xfrm>
            <a:off x="250825" y="234950"/>
            <a:ext cx="8569325" cy="6173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sv-SE" altLang="sv-SE"/>
              <a:t>jag föredrar det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ChangeArrowheads="1"/>
          </p:cNvSpPr>
          <p:nvPr/>
        </p:nvSpPr>
        <p:spPr bwMode="auto">
          <a:xfrm>
            <a:off x="250825" y="1077913"/>
            <a:ext cx="8569325" cy="447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sv-SE" altLang="sv-SE" sz="14400"/>
              <a:t>je préfère ça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ChangeArrowheads="1"/>
          </p:cNvSpPr>
          <p:nvPr/>
        </p:nvSpPr>
        <p:spPr bwMode="auto">
          <a:xfrm>
            <a:off x="250825" y="234950"/>
            <a:ext cx="8569325" cy="6173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sv-SE" altLang="sv-SE"/>
              <a:t>jag har ingen aning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ChangeArrowheads="1"/>
          </p:cNvSpPr>
          <p:nvPr/>
        </p:nvSpPr>
        <p:spPr bwMode="auto">
          <a:xfrm>
            <a:off x="250825" y="234950"/>
            <a:ext cx="8569325" cy="6173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sv-SE" altLang="sv-SE"/>
              <a:t>je n’ai aucune idée 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ChangeArrowheads="1"/>
          </p:cNvSpPr>
          <p:nvPr/>
        </p:nvSpPr>
        <p:spPr bwMode="auto">
          <a:xfrm>
            <a:off x="250825" y="234950"/>
            <a:ext cx="8569325" cy="6173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sv-SE" altLang="sv-SE"/>
              <a:t>vad tycker du om det? 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ChangeArrowheads="1"/>
          </p:cNvSpPr>
          <p:nvPr/>
        </p:nvSpPr>
        <p:spPr bwMode="auto">
          <a:xfrm>
            <a:off x="250825" y="234950"/>
            <a:ext cx="8569325" cy="6173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sv-SE" altLang="sv-SE"/>
              <a:t>qu’est-ce que tu en penses? 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ChangeArrowheads="1"/>
          </p:cNvSpPr>
          <p:nvPr/>
        </p:nvSpPr>
        <p:spPr bwMode="auto">
          <a:xfrm>
            <a:off x="250825" y="1247775"/>
            <a:ext cx="8569325" cy="414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sv-SE" altLang="sv-SE"/>
              <a:t>vilken är din åsikt? 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ChangeArrowheads="1"/>
          </p:cNvSpPr>
          <p:nvPr/>
        </p:nvSpPr>
        <p:spPr bwMode="auto">
          <a:xfrm>
            <a:off x="250825" y="1249363"/>
            <a:ext cx="8569325" cy="414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sv-SE" altLang="sv-SE"/>
              <a:t>quel est ton avis?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ChangeArrowheads="1"/>
          </p:cNvSpPr>
          <p:nvPr/>
        </p:nvSpPr>
        <p:spPr bwMode="auto">
          <a:xfrm>
            <a:off x="250825" y="1557338"/>
            <a:ext cx="8642350" cy="3444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sv-SE" altLang="sv-SE" sz="11000"/>
              <a:t>det är suveränt! 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ChangeArrowheads="1"/>
          </p:cNvSpPr>
          <p:nvPr/>
        </p:nvSpPr>
        <p:spPr bwMode="auto">
          <a:xfrm>
            <a:off x="250825" y="234950"/>
            <a:ext cx="8569325" cy="6173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sv-SE" altLang="sv-SE"/>
              <a:t>vad tänker du på? 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ChangeArrowheads="1"/>
          </p:cNvSpPr>
          <p:nvPr/>
        </p:nvSpPr>
        <p:spPr bwMode="auto">
          <a:xfrm>
            <a:off x="250825" y="1247775"/>
            <a:ext cx="8569325" cy="414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sv-SE" altLang="sv-SE"/>
              <a:t>à quoi tu penses? 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ChangeArrowheads="1"/>
          </p:cNvSpPr>
          <p:nvPr/>
        </p:nvSpPr>
        <p:spPr bwMode="auto">
          <a:xfrm>
            <a:off x="250825" y="234950"/>
            <a:ext cx="8569325" cy="6173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sv-SE" altLang="sv-SE"/>
              <a:t>vad drömmer du om? 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ChangeArrowheads="1"/>
          </p:cNvSpPr>
          <p:nvPr/>
        </p:nvSpPr>
        <p:spPr bwMode="auto">
          <a:xfrm>
            <a:off x="250825" y="1247775"/>
            <a:ext cx="8569325" cy="414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sv-SE" altLang="sv-SE"/>
              <a:t>de quoi rêves-tu? 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ChangeArrowheads="1"/>
          </p:cNvSpPr>
          <p:nvPr/>
        </p:nvSpPr>
        <p:spPr bwMode="auto">
          <a:xfrm>
            <a:off x="250825" y="258763"/>
            <a:ext cx="8569325" cy="6124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sv-SE" altLang="sv-SE" sz="9900"/>
              <a:t>vad gör dig belåten?/vad tycker du om? 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ChangeArrowheads="1"/>
          </p:cNvSpPr>
          <p:nvPr/>
        </p:nvSpPr>
        <p:spPr bwMode="auto">
          <a:xfrm>
            <a:off x="250825" y="234950"/>
            <a:ext cx="8569325" cy="6173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sv-SE" altLang="sv-SE"/>
              <a:t>qu’est-ce qui te fait plaisir? 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ChangeArrowheads="1"/>
          </p:cNvSpPr>
          <p:nvPr/>
        </p:nvSpPr>
        <p:spPr bwMode="auto">
          <a:xfrm>
            <a:off x="250825" y="1247775"/>
            <a:ext cx="8569325" cy="414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sv-SE" altLang="sv-SE"/>
              <a:t>jag tror inte det 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ChangeArrowheads="1"/>
          </p:cNvSpPr>
          <p:nvPr/>
        </p:nvSpPr>
        <p:spPr bwMode="auto">
          <a:xfrm>
            <a:off x="250825" y="1247775"/>
            <a:ext cx="8569325" cy="414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sv-SE" altLang="sv-SE"/>
              <a:t>je ne crois pas 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ChangeArrowheads="1"/>
          </p:cNvSpPr>
          <p:nvPr/>
        </p:nvSpPr>
        <p:spPr bwMode="auto">
          <a:xfrm>
            <a:off x="250825" y="1247775"/>
            <a:ext cx="8569325" cy="414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sv-SE" altLang="sv-SE"/>
              <a:t>jag tycker inte det 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ChangeArrowheads="1"/>
          </p:cNvSpPr>
          <p:nvPr/>
        </p:nvSpPr>
        <p:spPr bwMode="auto">
          <a:xfrm>
            <a:off x="250825" y="1246188"/>
            <a:ext cx="8569325" cy="414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sv-SE" altLang="sv-SE"/>
              <a:t>je ne pense pas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ChangeArrowheads="1"/>
          </p:cNvSpPr>
          <p:nvPr/>
        </p:nvSpPr>
        <p:spPr bwMode="auto">
          <a:xfrm>
            <a:off x="250825" y="1206500"/>
            <a:ext cx="8642350" cy="414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sv-SE" altLang="sv-SE"/>
              <a:t>c’est génial! 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ChangeArrowheads="1"/>
          </p:cNvSpPr>
          <p:nvPr/>
        </p:nvSpPr>
        <p:spPr bwMode="auto">
          <a:xfrm>
            <a:off x="250825" y="1246188"/>
            <a:ext cx="8569325" cy="414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sv-SE" altLang="sv-SE"/>
              <a:t>det är möjligt 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ChangeArrowheads="1"/>
          </p:cNvSpPr>
          <p:nvPr/>
        </p:nvSpPr>
        <p:spPr bwMode="auto">
          <a:xfrm>
            <a:off x="250825" y="1247775"/>
            <a:ext cx="8569325" cy="414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sv-SE" altLang="sv-SE"/>
              <a:t>c’est possible 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ChangeArrowheads="1"/>
          </p:cNvSpPr>
          <p:nvPr/>
        </p:nvSpPr>
        <p:spPr bwMode="auto">
          <a:xfrm>
            <a:off x="250825" y="1247775"/>
            <a:ext cx="8569325" cy="414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sv-SE" altLang="sv-SE"/>
              <a:t>det är omöjligt 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ChangeArrowheads="1"/>
          </p:cNvSpPr>
          <p:nvPr/>
        </p:nvSpPr>
        <p:spPr bwMode="auto">
          <a:xfrm>
            <a:off x="250825" y="1247775"/>
            <a:ext cx="8569325" cy="414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sv-SE" altLang="sv-SE"/>
              <a:t>c’est im-possible 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ChangeArrowheads="1"/>
          </p:cNvSpPr>
          <p:nvPr/>
        </p:nvSpPr>
        <p:spPr bwMode="auto">
          <a:xfrm>
            <a:off x="250825" y="1247775"/>
            <a:ext cx="8569325" cy="414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sv-SE" altLang="sv-SE"/>
              <a:t>det är troligt 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ChangeArrowheads="1"/>
          </p:cNvSpPr>
          <p:nvPr/>
        </p:nvSpPr>
        <p:spPr bwMode="auto">
          <a:xfrm>
            <a:off x="250825" y="1247775"/>
            <a:ext cx="8569325" cy="414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sv-SE" altLang="sv-SE"/>
              <a:t>c’est probable 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ChangeArrowheads="1"/>
          </p:cNvSpPr>
          <p:nvPr/>
        </p:nvSpPr>
        <p:spPr bwMode="auto">
          <a:xfrm>
            <a:off x="250825" y="1247775"/>
            <a:ext cx="8569325" cy="414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sv-SE" altLang="sv-SE"/>
              <a:t>det är otroligt 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ChangeArrowheads="1"/>
          </p:cNvSpPr>
          <p:nvPr/>
        </p:nvSpPr>
        <p:spPr bwMode="auto">
          <a:xfrm>
            <a:off x="250825" y="1247775"/>
            <a:ext cx="8569325" cy="414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sv-SE" altLang="sv-SE"/>
              <a:t>c’est in-croyable 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ChangeArrowheads="1"/>
          </p:cNvSpPr>
          <p:nvPr/>
        </p:nvSpPr>
        <p:spPr bwMode="auto">
          <a:xfrm>
            <a:off x="250825" y="1247775"/>
            <a:ext cx="8569325" cy="414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sv-SE" altLang="sv-SE"/>
              <a:t>det är otänkbart 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ChangeArrowheads="1"/>
          </p:cNvSpPr>
          <p:nvPr/>
        </p:nvSpPr>
        <p:spPr bwMode="auto">
          <a:xfrm>
            <a:off x="250825" y="1247775"/>
            <a:ext cx="8569325" cy="414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sv-SE" altLang="sv-SE"/>
              <a:t>c’est im-pensable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ChangeArrowheads="1"/>
          </p:cNvSpPr>
          <p:nvPr/>
        </p:nvSpPr>
        <p:spPr bwMode="auto">
          <a:xfrm>
            <a:off x="250825" y="1206500"/>
            <a:ext cx="8642350" cy="414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sv-SE" altLang="sv-SE"/>
              <a:t>det är värdelöst 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ChangeArrowheads="1"/>
          </p:cNvSpPr>
          <p:nvPr/>
        </p:nvSpPr>
        <p:spPr bwMode="auto">
          <a:xfrm>
            <a:off x="250825" y="1247775"/>
            <a:ext cx="8569325" cy="414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sv-SE" altLang="sv-SE"/>
              <a:t>det är dumt 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ChangeArrowheads="1"/>
          </p:cNvSpPr>
          <p:nvPr/>
        </p:nvSpPr>
        <p:spPr bwMode="auto">
          <a:xfrm>
            <a:off x="250825" y="914400"/>
            <a:ext cx="8569325" cy="481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sv-SE" altLang="sv-SE" sz="15500"/>
              <a:t>c’est bête 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ChangeArrowheads="1"/>
          </p:cNvSpPr>
          <p:nvPr/>
        </p:nvSpPr>
        <p:spPr bwMode="auto">
          <a:xfrm>
            <a:off x="250825" y="1247775"/>
            <a:ext cx="8569325" cy="414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sv-SE" altLang="sv-SE"/>
              <a:t>det är förbjudet 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ChangeArrowheads="1"/>
          </p:cNvSpPr>
          <p:nvPr/>
        </p:nvSpPr>
        <p:spPr bwMode="auto">
          <a:xfrm>
            <a:off x="250825" y="912813"/>
            <a:ext cx="8569325" cy="481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sv-SE" altLang="sv-SE" sz="15500"/>
              <a:t>c’est interdit 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ChangeArrowheads="1"/>
          </p:cNvSpPr>
          <p:nvPr/>
        </p:nvSpPr>
        <p:spPr bwMode="auto">
          <a:xfrm>
            <a:off x="250825" y="912813"/>
            <a:ext cx="8569325" cy="481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sv-SE" altLang="sv-SE" sz="15500"/>
              <a:t>du har rätt 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ChangeArrowheads="1"/>
          </p:cNvSpPr>
          <p:nvPr/>
        </p:nvSpPr>
        <p:spPr bwMode="auto">
          <a:xfrm>
            <a:off x="250825" y="912813"/>
            <a:ext cx="8569325" cy="481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sv-SE" altLang="sv-SE" sz="15500"/>
              <a:t>tu as raison 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ChangeArrowheads="1"/>
          </p:cNvSpPr>
          <p:nvPr/>
        </p:nvSpPr>
        <p:spPr bwMode="auto">
          <a:xfrm>
            <a:off x="250825" y="912813"/>
            <a:ext cx="8569325" cy="481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sv-SE" altLang="sv-SE" sz="15500"/>
              <a:t>du har fel 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ChangeArrowheads="1"/>
          </p:cNvSpPr>
          <p:nvPr/>
        </p:nvSpPr>
        <p:spPr bwMode="auto">
          <a:xfrm>
            <a:off x="250825" y="744538"/>
            <a:ext cx="8569325" cy="5153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sv-SE" altLang="sv-SE" sz="16600"/>
              <a:t>tu as tort 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ChangeArrowheads="1"/>
          </p:cNvSpPr>
          <p:nvPr/>
        </p:nvSpPr>
        <p:spPr bwMode="auto">
          <a:xfrm>
            <a:off x="250825" y="234950"/>
            <a:ext cx="8569325" cy="6173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sv-SE" altLang="sv-SE"/>
              <a:t>du misstar dig 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ChangeArrowheads="1"/>
          </p:cNvSpPr>
          <p:nvPr/>
        </p:nvSpPr>
        <p:spPr bwMode="auto">
          <a:xfrm>
            <a:off x="250825" y="1081088"/>
            <a:ext cx="8569325" cy="447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sv-SE" altLang="sv-SE" sz="14400"/>
              <a:t>tu te trompes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ChangeArrowheads="1"/>
          </p:cNvSpPr>
          <p:nvPr/>
        </p:nvSpPr>
        <p:spPr bwMode="auto">
          <a:xfrm>
            <a:off x="250825" y="744538"/>
            <a:ext cx="8569325" cy="5153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sv-SE" altLang="sv-SE" sz="16600"/>
              <a:t>c’est nul 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ChangeArrowheads="1"/>
          </p:cNvSpPr>
          <p:nvPr/>
        </p:nvSpPr>
        <p:spPr bwMode="auto">
          <a:xfrm>
            <a:off x="250825" y="234950"/>
            <a:ext cx="8569325" cy="6173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sv-SE" altLang="sv-SE"/>
              <a:t>jag har misstagit mig 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ChangeArrowheads="1"/>
          </p:cNvSpPr>
          <p:nvPr/>
        </p:nvSpPr>
        <p:spPr bwMode="auto">
          <a:xfrm>
            <a:off x="250825" y="1247775"/>
            <a:ext cx="8569325" cy="414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sv-SE" altLang="sv-SE"/>
              <a:t>je me suis trompé 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ChangeArrowheads="1"/>
          </p:cNvSpPr>
          <p:nvPr/>
        </p:nvSpPr>
        <p:spPr bwMode="auto">
          <a:xfrm>
            <a:off x="250825" y="1247775"/>
            <a:ext cx="8569325" cy="414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sv-SE" altLang="sv-SE"/>
              <a:t>det beror på 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ChangeArrowheads="1"/>
          </p:cNvSpPr>
          <p:nvPr/>
        </p:nvSpPr>
        <p:spPr bwMode="auto">
          <a:xfrm>
            <a:off x="250825" y="914400"/>
            <a:ext cx="8569325" cy="481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sv-SE" altLang="sv-SE" sz="15500"/>
              <a:t>ça dépend 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ChangeArrowheads="1"/>
          </p:cNvSpPr>
          <p:nvPr/>
        </p:nvSpPr>
        <p:spPr bwMode="auto">
          <a:xfrm>
            <a:off x="250825" y="1081088"/>
            <a:ext cx="8569325" cy="447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sv-SE" altLang="sv-SE" sz="14400"/>
              <a:t>det är synd 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ChangeArrowheads="1"/>
          </p:cNvSpPr>
          <p:nvPr/>
        </p:nvSpPr>
        <p:spPr bwMode="auto">
          <a:xfrm>
            <a:off x="250825" y="1155700"/>
            <a:ext cx="8569325" cy="432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sv-SE" altLang="sv-SE" sz="13900"/>
              <a:t>c’est dommage </a:t>
            </a: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ChangeArrowheads="1"/>
          </p:cNvSpPr>
          <p:nvPr/>
        </p:nvSpPr>
        <p:spPr bwMode="auto">
          <a:xfrm>
            <a:off x="250825" y="233363"/>
            <a:ext cx="8569325" cy="6173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sv-SE" altLang="sv-SE"/>
              <a:t>det är nöd-vändigt </a:t>
            </a: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ChangeArrowheads="1"/>
          </p:cNvSpPr>
          <p:nvPr/>
        </p:nvSpPr>
        <p:spPr bwMode="auto">
          <a:xfrm>
            <a:off x="250825" y="1247775"/>
            <a:ext cx="8569325" cy="414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sv-SE" altLang="sv-SE"/>
              <a:t>c’est né-cessaire </a:t>
            </a: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ChangeArrowheads="1"/>
          </p:cNvSpPr>
          <p:nvPr/>
        </p:nvSpPr>
        <p:spPr bwMode="auto">
          <a:xfrm>
            <a:off x="250825" y="258763"/>
            <a:ext cx="8569325" cy="6124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sv-SE" altLang="sv-SE" sz="9900"/>
              <a:t>man måste/du måste (arbeta) </a:t>
            </a: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ChangeArrowheads="1"/>
          </p:cNvSpPr>
          <p:nvPr/>
        </p:nvSpPr>
        <p:spPr bwMode="auto">
          <a:xfrm>
            <a:off x="250825" y="1247775"/>
            <a:ext cx="8569325" cy="414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sv-SE" altLang="sv-SE"/>
              <a:t>il faut (travailler)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ChangeArrowheads="1"/>
          </p:cNvSpPr>
          <p:nvPr/>
        </p:nvSpPr>
        <p:spPr bwMode="auto">
          <a:xfrm>
            <a:off x="250825" y="1081088"/>
            <a:ext cx="8569325" cy="447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sv-SE" altLang="sv-SE" sz="14400"/>
              <a:t>han/den är ful </a:t>
            </a: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ChangeArrowheads="1"/>
          </p:cNvSpPr>
          <p:nvPr/>
        </p:nvSpPr>
        <p:spPr bwMode="auto">
          <a:xfrm>
            <a:off x="250825" y="1247775"/>
            <a:ext cx="8569325" cy="414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sv-SE" altLang="sv-SE"/>
              <a:t>du måste (vänta) </a:t>
            </a: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ChangeArrowheads="1"/>
          </p:cNvSpPr>
          <p:nvPr/>
        </p:nvSpPr>
        <p:spPr bwMode="auto">
          <a:xfrm>
            <a:off x="250825" y="1247775"/>
            <a:ext cx="8569325" cy="414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sv-SE" altLang="sv-SE"/>
              <a:t>tu dois (attendre)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ChangeArrowheads="1"/>
          </p:cNvSpPr>
          <p:nvPr/>
        </p:nvSpPr>
        <p:spPr bwMode="auto">
          <a:xfrm>
            <a:off x="250825" y="912813"/>
            <a:ext cx="8569325" cy="481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sv-SE" altLang="sv-SE" sz="15500"/>
              <a:t>il est moche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ChangeArrowheads="1"/>
          </p:cNvSpPr>
          <p:nvPr/>
        </p:nvSpPr>
        <p:spPr bwMode="auto">
          <a:xfrm>
            <a:off x="250825" y="1247775"/>
            <a:ext cx="8569325" cy="414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sv-SE" altLang="sv-SE"/>
              <a:t>det är inte vackert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ChangeArrowheads="1"/>
          </p:cNvSpPr>
          <p:nvPr/>
        </p:nvSpPr>
        <p:spPr bwMode="auto">
          <a:xfrm>
            <a:off x="250825" y="1247775"/>
            <a:ext cx="8569325" cy="414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sv-SE" altLang="sv-SE"/>
              <a:t>ce n’est pas beau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tandardformgivning">
  <a:themeElements>
    <a:clrScheme name="Standardformgivning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formgivning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altLang="sv-SE" sz="133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altLang="sv-SE" sz="133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Standardformgivning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formgivning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formgivning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formgivning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formgivning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formgivning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formgivning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</TotalTime>
  <Words>220</Words>
  <Application>Microsoft Office PowerPoint</Application>
  <PresentationFormat>Bildspel på skärmen (4:3)</PresentationFormat>
  <Paragraphs>61</Paragraphs>
  <Slides>61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1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61</vt:i4>
      </vt:variant>
    </vt:vector>
  </HeadingPairs>
  <TitlesOfParts>
    <vt:vector size="63" baseType="lpstr">
      <vt:lpstr>Arial</vt:lpstr>
      <vt:lpstr>Standardformgivning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</vt:vector>
  </TitlesOfParts>
  <Company>Årjängs kommun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Bild 1</dc:title>
  <dc:creator>steff</dc:creator>
  <cp:lastModifiedBy>Stefan Gustafsson</cp:lastModifiedBy>
  <cp:revision>19</cp:revision>
  <dcterms:created xsi:type="dcterms:W3CDTF">2005-10-10T09:59:05Z</dcterms:created>
  <dcterms:modified xsi:type="dcterms:W3CDTF">2016-05-03T15:34:37Z</dcterms:modified>
</cp:coreProperties>
</file>