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86" r:id="rId5"/>
    <p:sldId id="258" r:id="rId6"/>
    <p:sldId id="287" r:id="rId7"/>
    <p:sldId id="259" r:id="rId8"/>
    <p:sldId id="288" r:id="rId9"/>
    <p:sldId id="260" r:id="rId10"/>
    <p:sldId id="289" r:id="rId11"/>
    <p:sldId id="261" r:id="rId12"/>
    <p:sldId id="290" r:id="rId13"/>
    <p:sldId id="262" r:id="rId14"/>
    <p:sldId id="291" r:id="rId15"/>
    <p:sldId id="263" r:id="rId16"/>
    <p:sldId id="292" r:id="rId17"/>
    <p:sldId id="264" r:id="rId18"/>
    <p:sldId id="293" r:id="rId19"/>
    <p:sldId id="265" r:id="rId20"/>
    <p:sldId id="294" r:id="rId21"/>
    <p:sldId id="266" r:id="rId22"/>
    <p:sldId id="295" r:id="rId23"/>
    <p:sldId id="267" r:id="rId24"/>
    <p:sldId id="296" r:id="rId25"/>
    <p:sldId id="268" r:id="rId26"/>
    <p:sldId id="297" r:id="rId27"/>
    <p:sldId id="269" r:id="rId28"/>
    <p:sldId id="298" r:id="rId29"/>
    <p:sldId id="270" r:id="rId30"/>
    <p:sldId id="299" r:id="rId31"/>
    <p:sldId id="271" r:id="rId32"/>
    <p:sldId id="300" r:id="rId33"/>
    <p:sldId id="301" r:id="rId34"/>
    <p:sldId id="302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BD80-F934-4446-AF4A-184F0A1A329F}" type="datetimeFigureOut">
              <a:rPr lang="sv-SE" smtClean="0"/>
              <a:t>15-09-18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931-DCC4-41E0-B16E-A9D136E2A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94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BD80-F934-4446-AF4A-184F0A1A329F}" type="datetimeFigureOut">
              <a:rPr lang="sv-SE" smtClean="0"/>
              <a:t>15-09-18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931-DCC4-41E0-B16E-A9D136E2A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00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BD80-F934-4446-AF4A-184F0A1A329F}" type="datetimeFigureOut">
              <a:rPr lang="sv-SE" smtClean="0"/>
              <a:t>15-09-18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931-DCC4-41E0-B16E-A9D136E2A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570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BD80-F934-4446-AF4A-184F0A1A329F}" type="datetimeFigureOut">
              <a:rPr lang="sv-SE" smtClean="0"/>
              <a:t>15-09-18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931-DCC4-41E0-B16E-A9D136E2A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07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BD80-F934-4446-AF4A-184F0A1A329F}" type="datetimeFigureOut">
              <a:rPr lang="sv-SE" smtClean="0"/>
              <a:t>15-09-18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931-DCC4-41E0-B16E-A9D136E2A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45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BD80-F934-4446-AF4A-184F0A1A329F}" type="datetimeFigureOut">
              <a:rPr lang="sv-SE" smtClean="0"/>
              <a:t>15-09-18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931-DCC4-41E0-B16E-A9D136E2A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BD80-F934-4446-AF4A-184F0A1A329F}" type="datetimeFigureOut">
              <a:rPr lang="sv-SE" smtClean="0"/>
              <a:t>15-09-18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931-DCC4-41E0-B16E-A9D136E2A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709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BD80-F934-4446-AF4A-184F0A1A329F}" type="datetimeFigureOut">
              <a:rPr lang="sv-SE" smtClean="0"/>
              <a:t>15-09-18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931-DCC4-41E0-B16E-A9D136E2A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66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BD80-F934-4446-AF4A-184F0A1A329F}" type="datetimeFigureOut">
              <a:rPr lang="sv-SE" smtClean="0"/>
              <a:t>15-09-18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931-DCC4-41E0-B16E-A9D136E2A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588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BD80-F934-4446-AF4A-184F0A1A329F}" type="datetimeFigureOut">
              <a:rPr lang="sv-SE" smtClean="0"/>
              <a:t>15-09-18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931-DCC4-41E0-B16E-A9D136E2A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17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BD80-F934-4446-AF4A-184F0A1A329F}" type="datetimeFigureOut">
              <a:rPr lang="sv-SE" smtClean="0"/>
              <a:t>15-09-18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4931-DCC4-41E0-B16E-A9D136E2A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01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1BD80-F934-4446-AF4A-184F0A1A329F}" type="datetimeFigureOut">
              <a:rPr lang="sv-SE" smtClean="0"/>
              <a:t>15-09-18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4931-DCC4-41E0-B16E-A9D136E2A2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52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8.jpeg"/><Relationship Id="rId9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10" Type="http://schemas.openxmlformats.org/officeDocument/2006/relationships/image" Target="../media/image4.jpg"/><Relationship Id="rId4" Type="http://schemas.openxmlformats.org/officeDocument/2006/relationships/image" Target="../media/image7.jpeg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Relationship Id="rId9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2.jpeg"/><Relationship Id="rId5" Type="http://schemas.openxmlformats.org/officeDocument/2006/relationships/image" Target="../media/image10.jpeg"/><Relationship Id="rId10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12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8.jpeg"/><Relationship Id="rId10" Type="http://schemas.openxmlformats.org/officeDocument/2006/relationships/image" Target="../media/image15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image" Target="../media/image16.jpeg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2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12.jpeg"/><Relationship Id="rId5" Type="http://schemas.openxmlformats.org/officeDocument/2006/relationships/image" Target="../media/image3.jpeg"/><Relationship Id="rId10" Type="http://schemas.openxmlformats.org/officeDocument/2006/relationships/image" Target="../media/image22.jpe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5.jpeg"/><Relationship Id="rId12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28.jpeg"/><Relationship Id="rId5" Type="http://schemas.openxmlformats.org/officeDocument/2006/relationships/image" Target="../media/image8.jpeg"/><Relationship Id="rId10" Type="http://schemas.openxmlformats.org/officeDocument/2006/relationships/image" Target="../media/image27.jpeg"/><Relationship Id="rId4" Type="http://schemas.openxmlformats.org/officeDocument/2006/relationships/image" Target="../media/image7.jpeg"/><Relationship Id="rId9" Type="http://schemas.openxmlformats.org/officeDocument/2006/relationships/image" Target="../media/image26.jpeg"/><Relationship Id="rId1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11.jpeg"/><Relationship Id="rId10" Type="http://schemas.openxmlformats.org/officeDocument/2006/relationships/image" Target="../media/image29.jpeg"/><Relationship Id="rId4" Type="http://schemas.openxmlformats.org/officeDocument/2006/relationships/image" Target="../media/image8.jpeg"/><Relationship Id="rId9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5.jpeg"/><Relationship Id="rId5" Type="http://schemas.openxmlformats.org/officeDocument/2006/relationships/image" Target="../media/image8.jpeg"/><Relationship Id="rId15" Type="http://schemas.openxmlformats.org/officeDocument/2006/relationships/image" Target="../media/image4.jpg"/><Relationship Id="rId10" Type="http://schemas.openxmlformats.org/officeDocument/2006/relationships/image" Target="../media/image34.jpeg"/><Relationship Id="rId4" Type="http://schemas.openxmlformats.org/officeDocument/2006/relationships/image" Target="../media/image31.jpeg"/><Relationship Id="rId9" Type="http://schemas.openxmlformats.org/officeDocument/2006/relationships/image" Target="../media/image3.jpeg"/><Relationship Id="rId1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9.jpeg"/><Relationship Id="rId7" Type="http://schemas.openxmlformats.org/officeDocument/2006/relationships/image" Target="../media/image33.jpeg"/><Relationship Id="rId12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8.jpeg"/><Relationship Id="rId10" Type="http://schemas.openxmlformats.org/officeDocument/2006/relationships/image" Target="../media/image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43.jpeg"/><Relationship Id="rId3" Type="http://schemas.openxmlformats.org/officeDocument/2006/relationships/image" Target="../media/image9.jpeg"/><Relationship Id="rId21" Type="http://schemas.openxmlformats.org/officeDocument/2006/relationships/image" Target="../media/image44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14.jpeg"/><Relationship Id="rId2" Type="http://schemas.openxmlformats.org/officeDocument/2006/relationships/image" Target="../media/image1.jpeg"/><Relationship Id="rId16" Type="http://schemas.openxmlformats.org/officeDocument/2006/relationships/image" Target="../media/image42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2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5.jpeg"/><Relationship Id="rId1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33.jpeg"/><Relationship Id="rId12" Type="http://schemas.openxmlformats.org/officeDocument/2006/relationships/image" Target="../media/image41.jpeg"/><Relationship Id="rId17" Type="http://schemas.openxmlformats.org/officeDocument/2006/relationships/image" Target="../media/image2.jpeg"/><Relationship Id="rId2" Type="http://schemas.openxmlformats.org/officeDocument/2006/relationships/image" Target="../media/image1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40.jpeg"/><Relationship Id="rId5" Type="http://schemas.openxmlformats.org/officeDocument/2006/relationships/image" Target="../media/image8.jpeg"/><Relationship Id="rId15" Type="http://schemas.openxmlformats.org/officeDocument/2006/relationships/image" Target="../media/image14.jpeg"/><Relationship Id="rId10" Type="http://schemas.openxmlformats.org/officeDocument/2006/relationships/image" Target="../media/image3.jpeg"/><Relationship Id="rId19" Type="http://schemas.openxmlformats.org/officeDocument/2006/relationships/image" Target="../media/image44.jpeg"/><Relationship Id="rId4" Type="http://schemas.openxmlformats.org/officeDocument/2006/relationships/image" Target="../media/image7.jpeg"/><Relationship Id="rId9" Type="http://schemas.openxmlformats.org/officeDocument/2006/relationships/image" Target="../media/image39.jpeg"/><Relationship Id="rId1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43.jpeg"/><Relationship Id="rId3" Type="http://schemas.openxmlformats.org/officeDocument/2006/relationships/image" Target="../media/image9.jpeg"/><Relationship Id="rId21" Type="http://schemas.openxmlformats.org/officeDocument/2006/relationships/image" Target="../media/image45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14.jpeg"/><Relationship Id="rId2" Type="http://schemas.openxmlformats.org/officeDocument/2006/relationships/image" Target="../media/image1.jpeg"/><Relationship Id="rId16" Type="http://schemas.openxmlformats.org/officeDocument/2006/relationships/image" Target="../media/image42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2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5.jpeg"/><Relationship Id="rId1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32.jpeg"/><Relationship Id="rId12" Type="http://schemas.openxmlformats.org/officeDocument/2006/relationships/image" Target="../media/image41.jpeg"/><Relationship Id="rId17" Type="http://schemas.openxmlformats.org/officeDocument/2006/relationships/image" Target="../media/image43.jpe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40.jpeg"/><Relationship Id="rId5" Type="http://schemas.openxmlformats.org/officeDocument/2006/relationships/image" Target="../media/image8.jpeg"/><Relationship Id="rId15" Type="http://schemas.openxmlformats.org/officeDocument/2006/relationships/image" Target="../media/image42.jpeg"/><Relationship Id="rId10" Type="http://schemas.openxmlformats.org/officeDocument/2006/relationships/image" Target="../media/image3.jpeg"/><Relationship Id="rId19" Type="http://schemas.openxmlformats.org/officeDocument/2006/relationships/image" Target="../media/image45.jpeg"/><Relationship Id="rId4" Type="http://schemas.openxmlformats.org/officeDocument/2006/relationships/image" Target="../media/image7.jpeg"/><Relationship Id="rId9" Type="http://schemas.openxmlformats.org/officeDocument/2006/relationships/image" Target="../media/image39.jpeg"/><Relationship Id="rId1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43.jpeg"/><Relationship Id="rId3" Type="http://schemas.openxmlformats.org/officeDocument/2006/relationships/image" Target="../media/image9.jpeg"/><Relationship Id="rId21" Type="http://schemas.openxmlformats.org/officeDocument/2006/relationships/image" Target="../media/image46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14.jpeg"/><Relationship Id="rId2" Type="http://schemas.openxmlformats.org/officeDocument/2006/relationships/image" Target="../media/image1.jpeg"/><Relationship Id="rId16" Type="http://schemas.openxmlformats.org/officeDocument/2006/relationships/image" Target="../media/image42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2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35.jpeg"/><Relationship Id="rId18" Type="http://schemas.openxmlformats.org/officeDocument/2006/relationships/image" Target="../media/image6.jpeg"/><Relationship Id="rId3" Type="http://schemas.openxmlformats.org/officeDocument/2006/relationships/image" Target="../media/image7.jpeg"/><Relationship Id="rId7" Type="http://schemas.openxmlformats.org/officeDocument/2006/relationships/image" Target="../media/image33.jpeg"/><Relationship Id="rId12" Type="http://schemas.openxmlformats.org/officeDocument/2006/relationships/image" Target="../media/image41.jpeg"/><Relationship Id="rId17" Type="http://schemas.openxmlformats.org/officeDocument/2006/relationships/image" Target="../media/image2.jpeg"/><Relationship Id="rId2" Type="http://schemas.openxmlformats.org/officeDocument/2006/relationships/image" Target="../media/image9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40.jpeg"/><Relationship Id="rId5" Type="http://schemas.openxmlformats.org/officeDocument/2006/relationships/image" Target="../media/image11.jpeg"/><Relationship Id="rId15" Type="http://schemas.openxmlformats.org/officeDocument/2006/relationships/image" Target="../media/image14.jpeg"/><Relationship Id="rId10" Type="http://schemas.openxmlformats.org/officeDocument/2006/relationships/image" Target="../media/image3.jpeg"/><Relationship Id="rId19" Type="http://schemas.openxmlformats.org/officeDocument/2006/relationships/image" Target="../media/image47.jpeg"/><Relationship Id="rId4" Type="http://schemas.openxmlformats.org/officeDocument/2006/relationships/image" Target="../media/image8.jpeg"/><Relationship Id="rId9" Type="http://schemas.openxmlformats.org/officeDocument/2006/relationships/image" Target="../media/image39.jpeg"/><Relationship Id="rId1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43.jpeg"/><Relationship Id="rId3" Type="http://schemas.openxmlformats.org/officeDocument/2006/relationships/image" Target="../media/image9.jpeg"/><Relationship Id="rId21" Type="http://schemas.openxmlformats.org/officeDocument/2006/relationships/image" Target="../media/image46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14.jpeg"/><Relationship Id="rId2" Type="http://schemas.openxmlformats.org/officeDocument/2006/relationships/image" Target="../media/image1.jpeg"/><Relationship Id="rId16" Type="http://schemas.openxmlformats.org/officeDocument/2006/relationships/image" Target="../media/image42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2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43.jpeg"/><Relationship Id="rId3" Type="http://schemas.openxmlformats.org/officeDocument/2006/relationships/image" Target="../media/image48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14.jpeg"/><Relationship Id="rId2" Type="http://schemas.openxmlformats.org/officeDocument/2006/relationships/image" Target="../media/image1.jpeg"/><Relationship Id="rId16" Type="http://schemas.openxmlformats.org/officeDocument/2006/relationships/image" Target="../media/image42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2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14.jpeg"/><Relationship Id="rId3" Type="http://schemas.openxmlformats.org/officeDocument/2006/relationships/image" Target="../media/image9.jpeg"/><Relationship Id="rId21" Type="http://schemas.openxmlformats.org/officeDocument/2006/relationships/image" Target="../media/image6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42.jpeg"/><Relationship Id="rId2" Type="http://schemas.openxmlformats.org/officeDocument/2006/relationships/image" Target="../media/image1.jpeg"/><Relationship Id="rId16" Type="http://schemas.openxmlformats.org/officeDocument/2006/relationships/image" Target="../media/image49.jpe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43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14.jpeg"/><Relationship Id="rId3" Type="http://schemas.openxmlformats.org/officeDocument/2006/relationships/image" Target="../media/image9.jpeg"/><Relationship Id="rId21" Type="http://schemas.openxmlformats.org/officeDocument/2006/relationships/image" Target="../media/image6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42.jpeg"/><Relationship Id="rId2" Type="http://schemas.openxmlformats.org/officeDocument/2006/relationships/image" Target="../media/image1.jpeg"/><Relationship Id="rId16" Type="http://schemas.openxmlformats.org/officeDocument/2006/relationships/image" Target="../media/image49.jpe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43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14.jpeg"/><Relationship Id="rId3" Type="http://schemas.openxmlformats.org/officeDocument/2006/relationships/image" Target="../media/image9.jpeg"/><Relationship Id="rId21" Type="http://schemas.openxmlformats.org/officeDocument/2006/relationships/image" Target="../media/image6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42.jpeg"/><Relationship Id="rId2" Type="http://schemas.openxmlformats.org/officeDocument/2006/relationships/image" Target="../media/image1.jpeg"/><Relationship Id="rId16" Type="http://schemas.openxmlformats.org/officeDocument/2006/relationships/image" Target="../media/image49.jpe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43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14.jpeg"/><Relationship Id="rId3" Type="http://schemas.openxmlformats.org/officeDocument/2006/relationships/image" Target="../media/image9.jpeg"/><Relationship Id="rId21" Type="http://schemas.openxmlformats.org/officeDocument/2006/relationships/image" Target="../media/image6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42.jpeg"/><Relationship Id="rId2" Type="http://schemas.openxmlformats.org/officeDocument/2006/relationships/image" Target="../media/image1.jpeg"/><Relationship Id="rId16" Type="http://schemas.openxmlformats.org/officeDocument/2006/relationships/image" Target="../media/image49.jpe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43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14.jpeg"/><Relationship Id="rId3" Type="http://schemas.openxmlformats.org/officeDocument/2006/relationships/image" Target="../media/image9.jpeg"/><Relationship Id="rId21" Type="http://schemas.openxmlformats.org/officeDocument/2006/relationships/image" Target="../media/image6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42.jpeg"/><Relationship Id="rId2" Type="http://schemas.openxmlformats.org/officeDocument/2006/relationships/image" Target="../media/image1.jpeg"/><Relationship Id="rId16" Type="http://schemas.openxmlformats.org/officeDocument/2006/relationships/image" Target="../media/image49.jpe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43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14.jpeg"/><Relationship Id="rId3" Type="http://schemas.openxmlformats.org/officeDocument/2006/relationships/image" Target="../media/image9.jpeg"/><Relationship Id="rId21" Type="http://schemas.openxmlformats.org/officeDocument/2006/relationships/image" Target="../media/image6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42.jpeg"/><Relationship Id="rId2" Type="http://schemas.openxmlformats.org/officeDocument/2006/relationships/image" Target="../media/image1.jpeg"/><Relationship Id="rId16" Type="http://schemas.openxmlformats.org/officeDocument/2006/relationships/image" Target="../media/image49.jpe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43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14.jpeg"/><Relationship Id="rId3" Type="http://schemas.openxmlformats.org/officeDocument/2006/relationships/image" Target="../media/image9.jpeg"/><Relationship Id="rId21" Type="http://schemas.openxmlformats.org/officeDocument/2006/relationships/image" Target="../media/image6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42.jpeg"/><Relationship Id="rId2" Type="http://schemas.openxmlformats.org/officeDocument/2006/relationships/image" Target="../media/image1.jpeg"/><Relationship Id="rId16" Type="http://schemas.openxmlformats.org/officeDocument/2006/relationships/image" Target="../media/image49.jpe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43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14.jpeg"/><Relationship Id="rId3" Type="http://schemas.openxmlformats.org/officeDocument/2006/relationships/image" Target="../media/image9.jpeg"/><Relationship Id="rId21" Type="http://schemas.openxmlformats.org/officeDocument/2006/relationships/image" Target="../media/image6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42.jpeg"/><Relationship Id="rId2" Type="http://schemas.openxmlformats.org/officeDocument/2006/relationships/image" Target="../media/image1.jpeg"/><Relationship Id="rId16" Type="http://schemas.openxmlformats.org/officeDocument/2006/relationships/image" Target="../media/image49.jpe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43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14.jpeg"/><Relationship Id="rId3" Type="http://schemas.openxmlformats.org/officeDocument/2006/relationships/image" Target="../media/image9.jpeg"/><Relationship Id="rId21" Type="http://schemas.openxmlformats.org/officeDocument/2006/relationships/image" Target="../media/image6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42.jpeg"/><Relationship Id="rId2" Type="http://schemas.openxmlformats.org/officeDocument/2006/relationships/image" Target="../media/image1.jpeg"/><Relationship Id="rId16" Type="http://schemas.openxmlformats.org/officeDocument/2006/relationships/image" Target="../media/image49.jpe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43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14.jpeg"/><Relationship Id="rId3" Type="http://schemas.openxmlformats.org/officeDocument/2006/relationships/image" Target="../media/image9.jpeg"/><Relationship Id="rId21" Type="http://schemas.openxmlformats.org/officeDocument/2006/relationships/image" Target="../media/image6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42.jpeg"/><Relationship Id="rId2" Type="http://schemas.openxmlformats.org/officeDocument/2006/relationships/image" Target="../media/image1.jpeg"/><Relationship Id="rId16" Type="http://schemas.openxmlformats.org/officeDocument/2006/relationships/image" Target="../media/image49.jpe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43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5.jpeg"/><Relationship Id="rId18" Type="http://schemas.openxmlformats.org/officeDocument/2006/relationships/image" Target="../media/image43.jpeg"/><Relationship Id="rId3" Type="http://schemas.openxmlformats.org/officeDocument/2006/relationships/image" Target="../media/image9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14.jpeg"/><Relationship Id="rId2" Type="http://schemas.openxmlformats.org/officeDocument/2006/relationships/image" Target="../media/image1.jpeg"/><Relationship Id="rId16" Type="http://schemas.openxmlformats.org/officeDocument/2006/relationships/image" Target="../media/image42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49.jpeg"/><Relationship Id="rId10" Type="http://schemas.openxmlformats.org/officeDocument/2006/relationships/image" Target="../media/image39.jpeg"/><Relationship Id="rId19" Type="http://schemas.openxmlformats.org/officeDocument/2006/relationships/image" Target="../media/image2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jpeg"/><Relationship Id="rId18" Type="http://schemas.openxmlformats.org/officeDocument/2006/relationships/image" Target="../media/image14.jpeg"/><Relationship Id="rId3" Type="http://schemas.openxmlformats.org/officeDocument/2006/relationships/image" Target="../media/image9.jpeg"/><Relationship Id="rId21" Type="http://schemas.openxmlformats.org/officeDocument/2006/relationships/image" Target="../media/image6.jpeg"/><Relationship Id="rId7" Type="http://schemas.openxmlformats.org/officeDocument/2006/relationships/image" Target="../media/image32.jpeg"/><Relationship Id="rId12" Type="http://schemas.openxmlformats.org/officeDocument/2006/relationships/image" Target="../media/image40.jpeg"/><Relationship Id="rId17" Type="http://schemas.openxmlformats.org/officeDocument/2006/relationships/image" Target="../media/image42.jpeg"/><Relationship Id="rId2" Type="http://schemas.openxmlformats.org/officeDocument/2006/relationships/image" Target="../media/image1.jpeg"/><Relationship Id="rId16" Type="http://schemas.openxmlformats.org/officeDocument/2006/relationships/image" Target="../media/image49.jpe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3.jpe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39.jpeg"/><Relationship Id="rId19" Type="http://schemas.openxmlformats.org/officeDocument/2006/relationships/image" Target="../media/image43.jpeg"/><Relationship Id="rId4" Type="http://schemas.openxmlformats.org/officeDocument/2006/relationships/image" Target="../media/image7.jpe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78526"/>
            <a:ext cx="3597302" cy="2574609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03189"/>
            <a:ext cx="3537701" cy="254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6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83" y="3356992"/>
            <a:ext cx="3081464" cy="220542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4"/>
            <a:ext cx="2678830" cy="190966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11" y="4307418"/>
            <a:ext cx="2744823" cy="1962139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63" y="281648"/>
            <a:ext cx="2726983" cy="195092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1272"/>
            <a:ext cx="2530599" cy="187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12" y="159444"/>
            <a:ext cx="2455461" cy="175738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87" y="4581128"/>
            <a:ext cx="2605488" cy="187220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39" y="2924944"/>
            <a:ext cx="2678830" cy="190966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3028"/>
            <a:ext cx="2355460" cy="1683803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2" y="1556792"/>
            <a:ext cx="2477939" cy="1786079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02" y="2176508"/>
            <a:ext cx="2747672" cy="196572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2" y="4437112"/>
            <a:ext cx="23145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12" y="159444"/>
            <a:ext cx="2455461" cy="175738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87" y="4581128"/>
            <a:ext cx="2605488" cy="187220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39" y="2924944"/>
            <a:ext cx="2678830" cy="1909661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2" y="1556792"/>
            <a:ext cx="2477939" cy="1786079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02" y="2176508"/>
            <a:ext cx="2747672" cy="196572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2" y="4437112"/>
            <a:ext cx="23145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9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62" y="2307257"/>
            <a:ext cx="2534721" cy="181411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26" y="4492947"/>
            <a:ext cx="2907447" cy="208918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26" y="281282"/>
            <a:ext cx="2592288" cy="185237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81" y="2348880"/>
            <a:ext cx="2486411" cy="177249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73" y="4620867"/>
            <a:ext cx="2462696" cy="1760461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3" y="2122609"/>
            <a:ext cx="3029181" cy="218341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69" y="206896"/>
            <a:ext cx="2623106" cy="187661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3" y="4492947"/>
            <a:ext cx="2629151" cy="194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62" y="2307257"/>
            <a:ext cx="2534721" cy="181411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26" y="281282"/>
            <a:ext cx="2592288" cy="185237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81" y="2348880"/>
            <a:ext cx="2486411" cy="177249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73" y="4620867"/>
            <a:ext cx="2462696" cy="1760461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3" y="2122609"/>
            <a:ext cx="3029181" cy="218341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69" y="206896"/>
            <a:ext cx="2623106" cy="187661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3" y="4492947"/>
            <a:ext cx="2629151" cy="194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1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9803"/>
            <a:ext cx="2639069" cy="188879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59" y="1978599"/>
            <a:ext cx="2358416" cy="16664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08308"/>
            <a:ext cx="2232248" cy="160401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49" y="206896"/>
            <a:ext cx="2354549" cy="168249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48" y="4012319"/>
            <a:ext cx="2616088" cy="186493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" y="4425442"/>
            <a:ext cx="2592288" cy="1853100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39" y="2321977"/>
            <a:ext cx="2269122" cy="1635565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49" y="206896"/>
            <a:ext cx="2476468" cy="177170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4" y="4425441"/>
            <a:ext cx="2876952" cy="21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9803"/>
            <a:ext cx="2639069" cy="188879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59" y="1978599"/>
            <a:ext cx="2358416" cy="16664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08308"/>
            <a:ext cx="2232248" cy="160401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48" y="4012319"/>
            <a:ext cx="2616088" cy="186493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" y="4425442"/>
            <a:ext cx="2592288" cy="1853100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39" y="2321977"/>
            <a:ext cx="2269122" cy="1635565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49" y="206896"/>
            <a:ext cx="2476468" cy="177170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4" y="4425441"/>
            <a:ext cx="2876952" cy="21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7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7150"/>
            <a:ext cx="2617273" cy="187319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910890"/>
            <a:ext cx="2520280" cy="178079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80214"/>
            <a:ext cx="2533505" cy="182048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03" y="3410771"/>
            <a:ext cx="2037605" cy="145601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97522"/>
            <a:ext cx="2098023" cy="147530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1" y="2780214"/>
            <a:ext cx="2622864" cy="186976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8" y="206895"/>
            <a:ext cx="3068764" cy="2193709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08" y="4990516"/>
            <a:ext cx="2208150" cy="159161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2" y="4833772"/>
            <a:ext cx="2662933" cy="190510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44824"/>
            <a:ext cx="1925732" cy="14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7150"/>
            <a:ext cx="2617273" cy="187319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910890"/>
            <a:ext cx="2520280" cy="178079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80214"/>
            <a:ext cx="2533505" cy="182048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03" y="3410771"/>
            <a:ext cx="2037605" cy="1456013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8" y="206895"/>
            <a:ext cx="3068764" cy="2193709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08" y="4990516"/>
            <a:ext cx="2208150" cy="159161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2" y="4833772"/>
            <a:ext cx="2662933" cy="190510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44824"/>
            <a:ext cx="1925732" cy="142646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478208" y="367150"/>
            <a:ext cx="22517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700" b="1" dirty="0" smtClean="0"/>
              <a:t>Il en </a:t>
            </a:r>
            <a:r>
              <a:rPr lang="sv-SE" sz="2700" b="1" dirty="0" err="1" smtClean="0"/>
              <a:t>manque2</a:t>
            </a:r>
            <a:r>
              <a:rPr lang="sv-SE" sz="2700" b="1" dirty="0" smtClean="0"/>
              <a:t>, </a:t>
            </a:r>
            <a:r>
              <a:rPr lang="sv-SE" sz="2700" b="1" dirty="0" err="1" smtClean="0"/>
              <a:t>lesquels</a:t>
            </a:r>
            <a:r>
              <a:rPr lang="sv-SE" sz="2700" b="1" dirty="0" smtClean="0"/>
              <a:t>?</a:t>
            </a:r>
            <a:endParaRPr lang="sv-SE" sz="2700" b="1" dirty="0"/>
          </a:p>
        </p:txBody>
      </p:sp>
    </p:spTree>
    <p:extLst>
      <p:ext uri="{BB962C8B-B14F-4D97-AF65-F5344CB8AC3E}">
        <p14:creationId xmlns:p14="http://schemas.microsoft.com/office/powerpoint/2010/main" val="1108470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82" y="3380914"/>
            <a:ext cx="2085321" cy="149247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68" y="5009139"/>
            <a:ext cx="2226187" cy="157299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7" y="3214994"/>
            <a:ext cx="2263801" cy="162668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68" y="3281246"/>
            <a:ext cx="2214333" cy="158229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170" y="239174"/>
            <a:ext cx="2214186" cy="155698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42" y="1661893"/>
            <a:ext cx="2232296" cy="1591339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71" y="5009139"/>
            <a:ext cx="2365014" cy="1690633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3" y="108157"/>
            <a:ext cx="2216155" cy="1555197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44" y="1853226"/>
            <a:ext cx="1821202" cy="1312708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20" y="108156"/>
            <a:ext cx="2024887" cy="144863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1" y="4962421"/>
            <a:ext cx="2153918" cy="159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78526"/>
            <a:ext cx="3597302" cy="257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29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67" y="5009139"/>
            <a:ext cx="2085321" cy="149247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67" y="5157192"/>
            <a:ext cx="2226187" cy="157299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1" y="4653136"/>
            <a:ext cx="2263801" cy="162668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49" y="1663354"/>
            <a:ext cx="2214333" cy="158229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68" y="3452151"/>
            <a:ext cx="2214186" cy="155698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3" y="2276872"/>
            <a:ext cx="2232296" cy="1591339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3" y="108157"/>
            <a:ext cx="2216155" cy="1555197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0646"/>
            <a:ext cx="1821202" cy="1312708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20" y="108156"/>
            <a:ext cx="2024887" cy="144863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975620" y="2454503"/>
            <a:ext cx="282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Il en </a:t>
            </a:r>
            <a:r>
              <a:rPr lang="sv-SE" sz="2800" b="1" dirty="0" err="1" smtClean="0"/>
              <a:t>manque</a:t>
            </a:r>
            <a:r>
              <a:rPr lang="sv-SE" sz="2800" b="1" dirty="0" smtClean="0"/>
              <a:t> 2, </a:t>
            </a:r>
            <a:r>
              <a:rPr lang="sv-SE" sz="2800" b="1" dirty="0" err="1" smtClean="0"/>
              <a:t>lesquels</a:t>
            </a:r>
            <a:r>
              <a:rPr lang="sv-SE" sz="2800" b="1" dirty="0" smtClean="0"/>
              <a:t>?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828394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7" y="299443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19" y="274497"/>
            <a:ext cx="2096875" cy="148162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86" y="1937641"/>
            <a:ext cx="1965016" cy="141198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88" y="5157192"/>
            <a:ext cx="1977968" cy="141339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89" y="367264"/>
            <a:ext cx="1843166" cy="129609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4"/>
            <a:ext cx="2365470" cy="1686275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45" y="2077103"/>
            <a:ext cx="2062405" cy="1474312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08" y="4977882"/>
            <a:ext cx="1986342" cy="142163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37" y="139963"/>
            <a:ext cx="1923438" cy="1349781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98" y="2003209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6" y="3573062"/>
            <a:ext cx="1963645" cy="1404821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33" y="3730724"/>
            <a:ext cx="1925732" cy="14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31" y="3281445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19" y="274497"/>
            <a:ext cx="2096875" cy="148162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89" y="367264"/>
            <a:ext cx="1843166" cy="129609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83" y="4845562"/>
            <a:ext cx="2365470" cy="1686275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8" y="1864776"/>
            <a:ext cx="2062405" cy="1474312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08" y="4977882"/>
            <a:ext cx="1986342" cy="142163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37" y="139963"/>
            <a:ext cx="1923438" cy="1349781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36" y="5089975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6" y="3573062"/>
            <a:ext cx="1963645" cy="1404821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9" y="367264"/>
            <a:ext cx="1925732" cy="142646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059832" y="2276872"/>
            <a:ext cx="33599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900" b="1" dirty="0" smtClean="0"/>
              <a:t>Il en </a:t>
            </a:r>
            <a:r>
              <a:rPr lang="sv-SE" sz="2900" b="1" dirty="0" err="1" smtClean="0"/>
              <a:t>manque</a:t>
            </a:r>
            <a:r>
              <a:rPr lang="sv-SE" sz="2900" b="1" dirty="0" smtClean="0"/>
              <a:t> 2, </a:t>
            </a:r>
            <a:r>
              <a:rPr lang="sv-SE" sz="2900" b="1" dirty="0" err="1" smtClean="0"/>
              <a:t>lesquels</a:t>
            </a:r>
            <a:r>
              <a:rPr lang="sv-SE" sz="2900" b="1" dirty="0" smtClean="0"/>
              <a:t>?</a:t>
            </a:r>
            <a:endParaRPr lang="sv-SE" sz="2900" b="1" dirty="0"/>
          </a:p>
        </p:txBody>
      </p:sp>
    </p:spTree>
    <p:extLst>
      <p:ext uri="{BB962C8B-B14F-4D97-AF65-F5344CB8AC3E}">
        <p14:creationId xmlns:p14="http://schemas.microsoft.com/office/powerpoint/2010/main" val="3146657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15" y="1894949"/>
            <a:ext cx="2091761" cy="149708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70" y="283464"/>
            <a:ext cx="2027089" cy="143231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5035135"/>
            <a:ext cx="2152904" cy="154699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4469"/>
            <a:ext cx="2132117" cy="152354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7" y="21552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64" y="5157192"/>
            <a:ext cx="1993315" cy="142494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60" y="5120800"/>
            <a:ext cx="2044248" cy="146133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96" y="3617839"/>
            <a:ext cx="1884028" cy="1348410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78" y="3387253"/>
            <a:ext cx="2043618" cy="1434118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3199807"/>
            <a:ext cx="2251274" cy="1622701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34" y="3392034"/>
            <a:ext cx="1999501" cy="143047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57" y="1844823"/>
            <a:ext cx="1829227" cy="13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70" y="283464"/>
            <a:ext cx="2027089" cy="143231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5035135"/>
            <a:ext cx="2152904" cy="154699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4469"/>
            <a:ext cx="2132117" cy="152354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7" y="21552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64" y="5157192"/>
            <a:ext cx="1993315" cy="142494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60" y="5120800"/>
            <a:ext cx="2044248" cy="1461333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3199807"/>
            <a:ext cx="2251274" cy="1622701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34" y="3392034"/>
            <a:ext cx="1999501" cy="143047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57" y="1844823"/>
            <a:ext cx="1829227" cy="135498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43808" y="2522314"/>
            <a:ext cx="30963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900" b="1" dirty="0" smtClean="0"/>
              <a:t>Il en </a:t>
            </a:r>
            <a:r>
              <a:rPr lang="sv-SE" sz="2900" b="1" dirty="0" err="1" smtClean="0"/>
              <a:t>manque</a:t>
            </a:r>
            <a:r>
              <a:rPr lang="sv-SE" sz="2900" b="1" dirty="0" smtClean="0"/>
              <a:t> 3, </a:t>
            </a:r>
            <a:r>
              <a:rPr lang="sv-SE" sz="2900" b="1" dirty="0" err="1" smtClean="0"/>
              <a:t>lesquels</a:t>
            </a:r>
            <a:r>
              <a:rPr lang="sv-SE" sz="2900" b="1" dirty="0" smtClean="0"/>
              <a:t>?</a:t>
            </a:r>
            <a:endParaRPr lang="sv-SE" sz="2900" b="1" dirty="0"/>
          </a:p>
        </p:txBody>
      </p:sp>
    </p:spTree>
    <p:extLst>
      <p:ext uri="{BB962C8B-B14F-4D97-AF65-F5344CB8AC3E}">
        <p14:creationId xmlns:p14="http://schemas.microsoft.com/office/powerpoint/2010/main" val="2879245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82" y="137897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43" y="3370573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12" y="5096148"/>
            <a:ext cx="1861831" cy="13378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98" y="3200206"/>
            <a:ext cx="2100468" cy="150093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46" y="1486675"/>
            <a:ext cx="2365334" cy="166327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4" y="3370573"/>
            <a:ext cx="2093710" cy="149670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4" y="4844926"/>
            <a:ext cx="2381064" cy="170143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2191793" cy="1562466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12" y="3220774"/>
            <a:ext cx="1832550" cy="13100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83" y="152298"/>
            <a:ext cx="2057429" cy="1443810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97" y="1663355"/>
            <a:ext cx="2067502" cy="1479122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93" y="4957880"/>
            <a:ext cx="2179414" cy="16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0482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43" y="3370573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12" y="5096148"/>
            <a:ext cx="1861831" cy="13378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98" y="3200206"/>
            <a:ext cx="2100468" cy="150093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4" y="3370573"/>
            <a:ext cx="2093710" cy="149670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4" y="4844926"/>
            <a:ext cx="2381064" cy="170143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98" y="1484784"/>
            <a:ext cx="2057429" cy="1443810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04" y="3221301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4" y="1663355"/>
            <a:ext cx="2067502" cy="1479122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93" y="4957880"/>
            <a:ext cx="2179414" cy="161438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03156" y="404664"/>
            <a:ext cx="42530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900" b="1" dirty="0" smtClean="0"/>
              <a:t>Il en </a:t>
            </a:r>
            <a:r>
              <a:rPr lang="sv-SE" sz="2900" b="1" dirty="0" err="1" smtClean="0"/>
              <a:t>manque</a:t>
            </a:r>
            <a:r>
              <a:rPr lang="sv-SE" sz="2900" b="1" dirty="0" smtClean="0"/>
              <a:t> 3, </a:t>
            </a:r>
            <a:r>
              <a:rPr lang="sv-SE" sz="2900" b="1" dirty="0" err="1" smtClean="0"/>
              <a:t>lesquels</a:t>
            </a:r>
            <a:r>
              <a:rPr lang="sv-SE" sz="2900" b="1" dirty="0" smtClean="0"/>
              <a:t>?</a:t>
            </a:r>
            <a:endParaRPr lang="sv-SE" sz="2900" b="1" dirty="0"/>
          </a:p>
        </p:txBody>
      </p:sp>
    </p:spTree>
    <p:extLst>
      <p:ext uri="{BB962C8B-B14F-4D97-AF65-F5344CB8AC3E}">
        <p14:creationId xmlns:p14="http://schemas.microsoft.com/office/powerpoint/2010/main" val="175165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2850957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59" y="2827754"/>
            <a:ext cx="1520089" cy="112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79" y="3832516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0" y="3953746"/>
            <a:ext cx="1520089" cy="112599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483768" y="2924944"/>
            <a:ext cx="3528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900" b="1" dirty="0" smtClean="0"/>
              <a:t>Il en </a:t>
            </a:r>
            <a:r>
              <a:rPr lang="sv-SE" sz="2900" b="1" dirty="0" err="1" smtClean="0"/>
              <a:t>manque</a:t>
            </a:r>
            <a:r>
              <a:rPr lang="sv-SE" sz="2900" b="1" dirty="0" smtClean="0"/>
              <a:t> 2, </a:t>
            </a:r>
            <a:r>
              <a:rPr lang="sv-SE" sz="2900" b="1" dirty="0" err="1" smtClean="0"/>
              <a:t>lesquels</a:t>
            </a:r>
            <a:r>
              <a:rPr lang="sv-SE" sz="2900" b="1" dirty="0" smtClean="0"/>
              <a:t>?</a:t>
            </a:r>
            <a:endParaRPr lang="sv-SE" sz="2900" b="1" dirty="0"/>
          </a:p>
        </p:txBody>
      </p:sp>
    </p:spTree>
    <p:extLst>
      <p:ext uri="{BB962C8B-B14F-4D97-AF65-F5344CB8AC3E}">
        <p14:creationId xmlns:p14="http://schemas.microsoft.com/office/powerpoint/2010/main" val="1349185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2850957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1528953"/>
            <a:ext cx="1583496" cy="117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81" y="315848"/>
            <a:ext cx="3249700" cy="232582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01115"/>
            <a:ext cx="3276679" cy="2335850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37" y="3144376"/>
            <a:ext cx="36963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2850957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08" y="5307690"/>
            <a:ext cx="1712190" cy="1229265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1528953"/>
            <a:ext cx="1583496" cy="117296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23528" y="332656"/>
            <a:ext cx="33171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900" b="1" dirty="0" smtClean="0"/>
              <a:t>Il en </a:t>
            </a:r>
            <a:r>
              <a:rPr lang="sv-SE" sz="2900" b="1" dirty="0" err="1" smtClean="0"/>
              <a:t>manque</a:t>
            </a:r>
            <a:r>
              <a:rPr lang="sv-SE" sz="2900" b="1" dirty="0" smtClean="0"/>
              <a:t> 2, </a:t>
            </a:r>
            <a:r>
              <a:rPr lang="sv-SE" sz="2900" b="1" dirty="0" err="1" smtClean="0"/>
              <a:t>lesquels</a:t>
            </a:r>
            <a:r>
              <a:rPr lang="sv-SE" sz="2900" b="1" dirty="0" smtClean="0"/>
              <a:t>?</a:t>
            </a:r>
            <a:endParaRPr lang="sv-SE" sz="2900" b="1" dirty="0"/>
          </a:p>
        </p:txBody>
      </p:sp>
    </p:spTree>
    <p:extLst>
      <p:ext uri="{BB962C8B-B14F-4D97-AF65-F5344CB8AC3E}">
        <p14:creationId xmlns:p14="http://schemas.microsoft.com/office/powerpoint/2010/main" val="2157929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49" y="3597791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27382"/>
            <a:ext cx="1729942" cy="12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49" y="3597791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45" y="5383149"/>
            <a:ext cx="1252167" cy="92753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763910" y="1844824"/>
            <a:ext cx="27523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900" b="1" dirty="0" smtClean="0"/>
              <a:t>Il en </a:t>
            </a:r>
            <a:r>
              <a:rPr lang="sv-SE" sz="2900" b="1" dirty="0" err="1" smtClean="0"/>
              <a:t>manque</a:t>
            </a:r>
            <a:r>
              <a:rPr lang="sv-SE" sz="2900" b="1" dirty="0" smtClean="0"/>
              <a:t> 2, </a:t>
            </a:r>
            <a:r>
              <a:rPr lang="sv-SE" sz="2900" b="1" dirty="0" err="1" smtClean="0"/>
              <a:t>lesquels</a:t>
            </a:r>
            <a:r>
              <a:rPr lang="sv-SE" sz="2900" b="1" dirty="0" smtClean="0"/>
              <a:t>?</a:t>
            </a:r>
            <a:endParaRPr lang="sv-SE" sz="2900" b="1" dirty="0"/>
          </a:p>
        </p:txBody>
      </p:sp>
    </p:spTree>
    <p:extLst>
      <p:ext uri="{BB962C8B-B14F-4D97-AF65-F5344CB8AC3E}">
        <p14:creationId xmlns:p14="http://schemas.microsoft.com/office/powerpoint/2010/main" val="3974464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49" y="3597791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27382"/>
            <a:ext cx="1729942" cy="12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64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2" y="27770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00" y="4115481"/>
            <a:ext cx="1289763" cy="91132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797531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3965839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0" y="2195986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61" y="4135447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230793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08" y="1844824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33249" y="1844824"/>
            <a:ext cx="32758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900" b="1" dirty="0" smtClean="0"/>
              <a:t>Il en </a:t>
            </a:r>
            <a:r>
              <a:rPr lang="sv-SE" sz="2900" b="1" dirty="0" err="1" smtClean="0"/>
              <a:t>manque</a:t>
            </a:r>
            <a:r>
              <a:rPr lang="sv-SE" sz="2900" b="1" dirty="0" smtClean="0"/>
              <a:t> 1, </a:t>
            </a:r>
            <a:r>
              <a:rPr lang="sv-SE" sz="2900" b="1" dirty="0" err="1" smtClean="0"/>
              <a:t>lequel</a:t>
            </a:r>
            <a:r>
              <a:rPr lang="sv-SE" sz="2900" b="1" dirty="0" smtClean="0"/>
              <a:t>?</a:t>
            </a:r>
            <a:endParaRPr lang="sv-SE" sz="2900" b="1" dirty="0"/>
          </a:p>
        </p:txBody>
      </p:sp>
    </p:spTree>
    <p:extLst>
      <p:ext uri="{BB962C8B-B14F-4D97-AF65-F5344CB8AC3E}">
        <p14:creationId xmlns:p14="http://schemas.microsoft.com/office/powerpoint/2010/main" val="3974464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920880" cy="58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2850957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49" y="1487958"/>
            <a:ext cx="1661314" cy="119282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2850957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49" y="1487958"/>
            <a:ext cx="1661314" cy="119282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2850957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49" y="1487958"/>
            <a:ext cx="1661314" cy="119282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2850957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49" y="1487958"/>
            <a:ext cx="1661314" cy="119282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84500"/>
            <a:ext cx="4225671" cy="302433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4" y="1501114"/>
            <a:ext cx="3815518" cy="27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51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2850957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49" y="1487958"/>
            <a:ext cx="1661314" cy="119282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2850957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49" y="1487958"/>
            <a:ext cx="1661314" cy="119282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2850957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49" y="1487958"/>
            <a:ext cx="1661314" cy="119282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2850957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49" y="1487958"/>
            <a:ext cx="1661314" cy="119282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2850957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49" y="1487958"/>
            <a:ext cx="1661314" cy="119282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2850957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49" y="1487958"/>
            <a:ext cx="1661314" cy="119282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2850957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49" y="1487958"/>
            <a:ext cx="1661314" cy="119282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2" y="1511611"/>
            <a:ext cx="1663117" cy="11903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2850957"/>
            <a:ext cx="1641980" cy="116020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5" y="1663355"/>
            <a:ext cx="1428275" cy="10263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99" y="3662019"/>
            <a:ext cx="1686695" cy="12052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8" y="1393570"/>
            <a:ext cx="1843166" cy="129609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96" y="2876945"/>
            <a:ext cx="1550266" cy="110822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21" y="5540521"/>
            <a:ext cx="1523167" cy="108840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1" y="4044264"/>
            <a:ext cx="1756960" cy="1245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1" y="3597791"/>
            <a:ext cx="1843025" cy="133372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5"/>
            <a:ext cx="1596973" cy="113843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88" y="5365307"/>
            <a:ext cx="1739820" cy="124571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52" y="5287244"/>
            <a:ext cx="1813165" cy="129614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5589240"/>
            <a:ext cx="1388951" cy="99289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5471053"/>
            <a:ext cx="1683188" cy="120466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49" y="1487958"/>
            <a:ext cx="1661314" cy="119282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1" y="147671"/>
            <a:ext cx="1621609" cy="113744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72" y="139964"/>
            <a:ext cx="1608534" cy="112879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9964"/>
            <a:ext cx="1712190" cy="122926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752"/>
            <a:ext cx="1661293" cy="119744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9" y="206896"/>
            <a:ext cx="1531139" cy="10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3081464" cy="220542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1" y="729475"/>
            <a:ext cx="3199905" cy="2281120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27274"/>
            <a:ext cx="3077347" cy="2218128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291632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33055"/>
            <a:ext cx="3081464" cy="2205421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06" y="857335"/>
            <a:ext cx="3077347" cy="2218128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20578"/>
            <a:ext cx="291632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18" y="2378414"/>
            <a:ext cx="2694170" cy="192823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3027"/>
            <a:ext cx="3528392" cy="2515289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3028"/>
            <a:ext cx="2901120" cy="2073869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41" y="4523625"/>
            <a:ext cx="2663454" cy="191979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6" y="3885292"/>
            <a:ext cx="349958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6" y="388969"/>
            <a:ext cx="4157154" cy="297529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2" y="3928133"/>
            <a:ext cx="3528392" cy="2515289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87" y="509951"/>
            <a:ext cx="3823639" cy="2733333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87" y="3941019"/>
            <a:ext cx="349654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4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83" y="3356992"/>
            <a:ext cx="3081464" cy="220542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7" y="1663354"/>
            <a:ext cx="2678830" cy="190966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11" y="4307418"/>
            <a:ext cx="2744823" cy="1962139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63" y="281648"/>
            <a:ext cx="2736304" cy="1972307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63" y="281648"/>
            <a:ext cx="2726983" cy="195092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1272"/>
            <a:ext cx="2530599" cy="187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62</Words>
  <Application>Microsoft Office PowerPoint</Application>
  <PresentationFormat>Bildspel på skärmen (4:3)</PresentationFormat>
  <Paragraphs>9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47</vt:i4>
      </vt:variant>
    </vt:vector>
  </HeadingPairs>
  <TitlesOfParts>
    <vt:vector size="48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Proaros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Stefan</dc:creator>
  <cp:lastModifiedBy>Stefan</cp:lastModifiedBy>
  <cp:revision>12</cp:revision>
  <dcterms:created xsi:type="dcterms:W3CDTF">2015-09-18T02:53:55Z</dcterms:created>
  <dcterms:modified xsi:type="dcterms:W3CDTF">2015-09-18T03:37:59Z</dcterms:modified>
</cp:coreProperties>
</file>