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9" r:id="rId19"/>
    <p:sldId id="273" r:id="rId20"/>
    <p:sldId id="290" r:id="rId21"/>
    <p:sldId id="274" r:id="rId22"/>
    <p:sldId id="291" r:id="rId23"/>
    <p:sldId id="275" r:id="rId24"/>
    <p:sldId id="292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13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953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07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280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461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93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47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184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87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64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099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E5331-1718-4E16-ABB8-6323DD4A773E}" type="datetimeFigureOut">
              <a:rPr lang="sv-SE" smtClean="0"/>
              <a:t>15-09-17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870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10" Type="http://schemas.openxmlformats.org/officeDocument/2006/relationships/image" Target="../media/image10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11" Type="http://schemas.openxmlformats.org/officeDocument/2006/relationships/image" Target="../media/image13.jpeg"/><Relationship Id="rId5" Type="http://schemas.openxmlformats.org/officeDocument/2006/relationships/image" Target="../media/image11.jpeg"/><Relationship Id="rId10" Type="http://schemas.openxmlformats.org/officeDocument/2006/relationships/image" Target="../media/image5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3.jpeg"/><Relationship Id="rId4" Type="http://schemas.openxmlformats.org/officeDocument/2006/relationships/image" Target="../media/image3.jpeg"/><Relationship Id="rId9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5.jpeg"/><Relationship Id="rId7" Type="http://schemas.openxmlformats.org/officeDocument/2006/relationships/image" Target="../media/image4.jpeg"/><Relationship Id="rId12" Type="http://schemas.openxmlformats.org/officeDocument/2006/relationships/image" Target="../media/image20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13.jpeg"/><Relationship Id="rId5" Type="http://schemas.openxmlformats.org/officeDocument/2006/relationships/image" Target="../media/image16.jpeg"/><Relationship Id="rId10" Type="http://schemas.openxmlformats.org/officeDocument/2006/relationships/image" Target="../media/image19.jpeg"/><Relationship Id="rId4" Type="http://schemas.openxmlformats.org/officeDocument/2006/relationships/image" Target="../media/image3.jpeg"/><Relationship Id="rId9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5.jpeg"/><Relationship Id="rId7" Type="http://schemas.openxmlformats.org/officeDocument/2006/relationships/image" Target="../media/image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20.jpeg"/><Relationship Id="rId5" Type="http://schemas.openxmlformats.org/officeDocument/2006/relationships/image" Target="../media/image16.jpeg"/><Relationship Id="rId10" Type="http://schemas.openxmlformats.org/officeDocument/2006/relationships/image" Target="../media/image13.jpeg"/><Relationship Id="rId4" Type="http://schemas.openxmlformats.org/officeDocument/2006/relationships/image" Target="../media/image3.jpeg"/><Relationship Id="rId9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image" Target="../media/image20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27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11" Type="http://schemas.openxmlformats.org/officeDocument/2006/relationships/image" Target="../media/image5.jpeg"/><Relationship Id="rId5" Type="http://schemas.openxmlformats.org/officeDocument/2006/relationships/image" Target="../media/image22.jpeg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image" Target="../media/image26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11" Type="http://schemas.openxmlformats.org/officeDocument/2006/relationships/image" Target="../media/image20.jpeg"/><Relationship Id="rId5" Type="http://schemas.openxmlformats.org/officeDocument/2006/relationships/image" Target="../media/image24.jpeg"/><Relationship Id="rId10" Type="http://schemas.openxmlformats.org/officeDocument/2006/relationships/image" Target="../media/image27.jpeg"/><Relationship Id="rId4" Type="http://schemas.openxmlformats.org/officeDocument/2006/relationships/image" Target="../media/image3.jpeg"/><Relationship Id="rId9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13" Type="http://schemas.openxmlformats.org/officeDocument/2006/relationships/image" Target="../media/image13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3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2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30.jpeg"/><Relationship Id="rId14" Type="http://schemas.openxmlformats.org/officeDocument/2006/relationships/image" Target="../media/image20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13" Type="http://schemas.openxmlformats.org/officeDocument/2006/relationships/image" Target="../media/image32.jpeg"/><Relationship Id="rId3" Type="http://schemas.openxmlformats.org/officeDocument/2006/relationships/image" Target="../media/image2.jpeg"/><Relationship Id="rId7" Type="http://schemas.openxmlformats.org/officeDocument/2006/relationships/image" Target="../media/image29.jpeg"/><Relationship Id="rId12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11" Type="http://schemas.openxmlformats.org/officeDocument/2006/relationships/image" Target="../media/image31.jpeg"/><Relationship Id="rId5" Type="http://schemas.openxmlformats.org/officeDocument/2006/relationships/image" Target="../media/image28.jpeg"/><Relationship Id="rId10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13" Type="http://schemas.openxmlformats.org/officeDocument/2006/relationships/image" Target="../media/image36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image" Target="../media/image35.jpeg"/><Relationship Id="rId17" Type="http://schemas.openxmlformats.org/officeDocument/2006/relationships/image" Target="../media/image39.jpeg"/><Relationship Id="rId2" Type="http://schemas.openxmlformats.org/officeDocument/2006/relationships/image" Target="../media/image1.jpeg"/><Relationship Id="rId16" Type="http://schemas.openxmlformats.org/officeDocument/2006/relationships/image" Target="../media/image3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11" Type="http://schemas.openxmlformats.org/officeDocument/2006/relationships/image" Target="../media/image34.jpeg"/><Relationship Id="rId5" Type="http://schemas.openxmlformats.org/officeDocument/2006/relationships/image" Target="../media/image8.jpeg"/><Relationship Id="rId15" Type="http://schemas.openxmlformats.org/officeDocument/2006/relationships/image" Target="../media/image37.jpeg"/><Relationship Id="rId10" Type="http://schemas.openxmlformats.org/officeDocument/2006/relationships/image" Target="../media/image5.jpeg"/><Relationship Id="rId4" Type="http://schemas.openxmlformats.org/officeDocument/2006/relationships/image" Target="../media/image6.jpeg"/><Relationship Id="rId9" Type="http://schemas.openxmlformats.org/officeDocument/2006/relationships/image" Target="../media/image9.jpeg"/><Relationship Id="rId14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34.jpeg"/><Relationship Id="rId18" Type="http://schemas.openxmlformats.org/officeDocument/2006/relationships/image" Target="../media/image37.jpeg"/><Relationship Id="rId3" Type="http://schemas.openxmlformats.org/officeDocument/2006/relationships/image" Target="../media/image2.jpeg"/><Relationship Id="rId7" Type="http://schemas.openxmlformats.org/officeDocument/2006/relationships/image" Target="../media/image24.jpeg"/><Relationship Id="rId12" Type="http://schemas.openxmlformats.org/officeDocument/2006/relationships/image" Target="../media/image5.jpeg"/><Relationship Id="rId17" Type="http://schemas.openxmlformats.org/officeDocument/2006/relationships/image" Target="../media/image20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20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7.jpeg"/><Relationship Id="rId5" Type="http://schemas.openxmlformats.org/officeDocument/2006/relationships/image" Target="../media/image6.jpeg"/><Relationship Id="rId15" Type="http://schemas.openxmlformats.org/officeDocument/2006/relationships/image" Target="../media/image36.jpeg"/><Relationship Id="rId10" Type="http://schemas.openxmlformats.org/officeDocument/2006/relationships/image" Target="../media/image9.jpeg"/><Relationship Id="rId19" Type="http://schemas.openxmlformats.org/officeDocument/2006/relationships/image" Target="../media/image38.jpeg"/><Relationship Id="rId4" Type="http://schemas.openxmlformats.org/officeDocument/2006/relationships/image" Target="../media/image3.jpeg"/><Relationship Id="rId9" Type="http://schemas.openxmlformats.org/officeDocument/2006/relationships/image" Target="../media/image33.jpeg"/><Relationship Id="rId14" Type="http://schemas.openxmlformats.org/officeDocument/2006/relationships/image" Target="../media/image3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381537"/>
            <a:ext cx="4002938" cy="287269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348880"/>
            <a:ext cx="4102306" cy="294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91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2750162" cy="197364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892" y="2304108"/>
            <a:ext cx="2926487" cy="209856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09" y="4581128"/>
            <a:ext cx="2702674" cy="194421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468823"/>
            <a:ext cx="2898290" cy="2075959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96931"/>
            <a:ext cx="292121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437112"/>
            <a:ext cx="2802009" cy="201085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4873"/>
            <a:ext cx="2304256" cy="165236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90" y="2852936"/>
            <a:ext cx="2738010" cy="196963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762" y="134873"/>
            <a:ext cx="2886392" cy="2067437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985" y="134873"/>
            <a:ext cx="2433285" cy="1750427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397" y="2365235"/>
            <a:ext cx="2604894" cy="18701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52" y="2154130"/>
            <a:ext cx="2790719" cy="199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365104"/>
            <a:ext cx="2608815" cy="187220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38" y="2276873"/>
            <a:ext cx="2564554" cy="183902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81" y="4517641"/>
            <a:ext cx="2687283" cy="1933144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641" y="332904"/>
            <a:ext cx="2743590" cy="1965152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59" y="284920"/>
            <a:ext cx="2468733" cy="1775927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082" y="1934370"/>
            <a:ext cx="2997867" cy="215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844" y="4149080"/>
            <a:ext cx="2809493" cy="201622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86" y="2256522"/>
            <a:ext cx="2538794" cy="182055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937" y="152421"/>
            <a:ext cx="2489452" cy="179083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365104"/>
            <a:ext cx="2736304" cy="1959933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087" y="2233804"/>
            <a:ext cx="2480757" cy="177126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355" y="38596"/>
            <a:ext cx="2660650" cy="191398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870" y="2173770"/>
            <a:ext cx="2350135" cy="1687277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63" y="152421"/>
            <a:ext cx="2798877" cy="200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476" y="4488981"/>
            <a:ext cx="2837307" cy="203618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470" y="254187"/>
            <a:ext cx="2419009" cy="173465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704" y="274768"/>
            <a:ext cx="2382748" cy="171407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266" y="2364034"/>
            <a:ext cx="2601363" cy="186327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992" y="2264044"/>
            <a:ext cx="2539254" cy="1813027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2670"/>
            <a:ext cx="2441268" cy="1756170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19787"/>
            <a:ext cx="2808312" cy="200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3" y="1921418"/>
            <a:ext cx="3003781" cy="215565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516" y="2228784"/>
            <a:ext cx="2402990" cy="172316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3" y="4437112"/>
            <a:ext cx="2872491" cy="2066377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446" y="4305206"/>
            <a:ext cx="2146179" cy="1537244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20" y="4077072"/>
            <a:ext cx="2792035" cy="199351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217" y="184747"/>
            <a:ext cx="2462095" cy="177115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52897"/>
            <a:ext cx="2186932" cy="157632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04119"/>
            <a:ext cx="2214993" cy="159025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20" y="183369"/>
            <a:ext cx="1978658" cy="141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437112"/>
            <a:ext cx="2592288" cy="1860347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7123"/>
            <a:ext cx="2571990" cy="184435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331" y="251316"/>
            <a:ext cx="2600069" cy="187040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186" y="289266"/>
            <a:ext cx="2468084" cy="1762212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40" y="4320335"/>
            <a:ext cx="2503136" cy="180067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419" y="2443645"/>
            <a:ext cx="2572295" cy="1854090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40" y="2227009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070" y="2259329"/>
            <a:ext cx="2851509" cy="203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059" y="4797152"/>
            <a:ext cx="2258498" cy="162080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363" y="5005305"/>
            <a:ext cx="2157961" cy="154745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706" y="307561"/>
            <a:ext cx="2448687" cy="176150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8" y="126458"/>
            <a:ext cx="2097451" cy="150234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45" y="5082567"/>
            <a:ext cx="2071123" cy="1478782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56059"/>
            <a:ext cx="2520280" cy="181300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756" y="2500951"/>
            <a:ext cx="2598315" cy="187284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542" y="2411353"/>
            <a:ext cx="2663851" cy="1912509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24" y="3394057"/>
            <a:ext cx="2153496" cy="1539430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01" y="1743618"/>
            <a:ext cx="2194068" cy="156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075" y="4797152"/>
            <a:ext cx="2258498" cy="162080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486" y="4797152"/>
            <a:ext cx="2157961" cy="154745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706" y="307561"/>
            <a:ext cx="2448687" cy="176150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700587"/>
            <a:ext cx="2097451" cy="150234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075" y="234512"/>
            <a:ext cx="2071123" cy="1478782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58" y="4571480"/>
            <a:ext cx="2520280" cy="181300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542" y="2411353"/>
            <a:ext cx="2663851" cy="1912509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58" y="204188"/>
            <a:ext cx="2153496" cy="1539430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01" y="2411353"/>
            <a:ext cx="2194068" cy="156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45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2077993" cy="149126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04885"/>
            <a:ext cx="1966543" cy="141019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65265"/>
            <a:ext cx="2213030" cy="159198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792" y="4071272"/>
            <a:ext cx="2018735" cy="144596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792" y="291162"/>
            <a:ext cx="1893428" cy="1351907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389" y="298850"/>
            <a:ext cx="2131108" cy="153305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333" y="4141451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918" y="4141451"/>
            <a:ext cx="2096595" cy="150524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295" y="2051479"/>
            <a:ext cx="2003754" cy="143238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5" y="2051479"/>
            <a:ext cx="2131848" cy="152153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68" y="2077766"/>
            <a:ext cx="2410627" cy="173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363414"/>
            <a:ext cx="5089666" cy="364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2077993" cy="149126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669111"/>
            <a:ext cx="1966543" cy="141019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65265"/>
            <a:ext cx="2213030" cy="159198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792" y="4071272"/>
            <a:ext cx="2018735" cy="144596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494" y="291162"/>
            <a:ext cx="1893428" cy="1351907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929745"/>
            <a:ext cx="2131108" cy="153305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615" y="4794252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615" y="519324"/>
            <a:ext cx="2096595" cy="150524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94252"/>
            <a:ext cx="2131848" cy="152153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68" y="2077766"/>
            <a:ext cx="2410627" cy="173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0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944216" cy="139526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943" y="114792"/>
            <a:ext cx="2248982" cy="161272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293" y="126457"/>
            <a:ext cx="2199890" cy="158253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24" y="1838649"/>
            <a:ext cx="1936762" cy="138724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793" y="3427423"/>
            <a:ext cx="2030777" cy="144997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69" y="5218576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982" y="5132961"/>
            <a:ext cx="1853520" cy="133336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793" y="5026380"/>
            <a:ext cx="2076512" cy="149673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433" y="3431162"/>
            <a:ext cx="2270561" cy="1630147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805701"/>
            <a:ext cx="1901007" cy="135893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43" y="3417498"/>
            <a:ext cx="2033943" cy="1451661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477" y="1804240"/>
            <a:ext cx="2204517" cy="158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944216" cy="139526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943" y="114792"/>
            <a:ext cx="2248982" cy="161272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293" y="126457"/>
            <a:ext cx="2199890" cy="158253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69" y="5218576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982" y="5132961"/>
            <a:ext cx="1853520" cy="133336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793" y="5026380"/>
            <a:ext cx="2076512" cy="149673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433" y="3431162"/>
            <a:ext cx="2270561" cy="1630147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805701"/>
            <a:ext cx="1901007" cy="1358938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43" y="3417498"/>
            <a:ext cx="2033943" cy="1451661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477" y="1804240"/>
            <a:ext cx="2204517" cy="1588998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5724128" y="3573016"/>
            <a:ext cx="254117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b="1" dirty="0" smtClean="0"/>
              <a:t>Il en </a:t>
            </a:r>
            <a:r>
              <a:rPr lang="sv-SE" sz="2600" b="1" dirty="0" err="1" smtClean="0"/>
              <a:t>manque</a:t>
            </a:r>
            <a:r>
              <a:rPr lang="sv-SE" sz="2600" b="1" dirty="0" smtClean="0"/>
              <a:t> 2! </a:t>
            </a:r>
            <a:r>
              <a:rPr lang="sv-SE" sz="2600" b="1" dirty="0" err="1" smtClean="0"/>
              <a:t>Lesquels</a:t>
            </a:r>
            <a:r>
              <a:rPr lang="sv-SE" sz="2600" b="1" dirty="0" smtClean="0"/>
              <a:t>?</a:t>
            </a:r>
            <a:endParaRPr lang="sv-SE" sz="2600" b="1" dirty="0"/>
          </a:p>
        </p:txBody>
      </p:sp>
    </p:spTree>
    <p:extLst>
      <p:ext uri="{BB962C8B-B14F-4D97-AF65-F5344CB8AC3E}">
        <p14:creationId xmlns:p14="http://schemas.microsoft.com/office/powerpoint/2010/main" val="3849480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1509084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5" y="4662717"/>
            <a:ext cx="2079059" cy="1484448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2" y="4624770"/>
            <a:ext cx="2170723" cy="1560342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04" y="142943"/>
            <a:ext cx="1739051" cy="125101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9" y="3163547"/>
            <a:ext cx="1885036" cy="135707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682" y="1509084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9" y="1665892"/>
            <a:ext cx="1709226" cy="1221843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533" y="1561672"/>
            <a:ext cx="1612974" cy="1162619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558" y="3213600"/>
            <a:ext cx="1911857" cy="138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1509084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5" y="4662717"/>
            <a:ext cx="2079059" cy="1484448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2" y="4624770"/>
            <a:ext cx="2170723" cy="1560342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04" y="142943"/>
            <a:ext cx="1739051" cy="125101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9" y="3163547"/>
            <a:ext cx="1885036" cy="135707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682" y="1509084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9" y="1665892"/>
            <a:ext cx="1709226" cy="1221843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558" y="3213600"/>
            <a:ext cx="1911857" cy="1386287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5993195" y="4941168"/>
            <a:ext cx="246723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900" b="1" dirty="0" smtClean="0"/>
              <a:t>Il en </a:t>
            </a:r>
            <a:r>
              <a:rPr lang="sv-SE" sz="2900" b="1" dirty="0" err="1" smtClean="0"/>
              <a:t>manque</a:t>
            </a:r>
            <a:r>
              <a:rPr lang="sv-SE" sz="2900" b="1" dirty="0" smtClean="0"/>
              <a:t> 2! </a:t>
            </a:r>
            <a:r>
              <a:rPr lang="sv-SE" sz="2900" b="1" dirty="0" err="1" smtClean="0"/>
              <a:t>Lesquels</a:t>
            </a:r>
            <a:r>
              <a:rPr lang="sv-SE" sz="2900" b="1" dirty="0" smtClean="0"/>
              <a:t>?</a:t>
            </a:r>
            <a:endParaRPr lang="sv-SE" sz="2900" b="1" dirty="0"/>
          </a:p>
        </p:txBody>
      </p:sp>
    </p:spTree>
    <p:extLst>
      <p:ext uri="{BB962C8B-B14F-4D97-AF65-F5344CB8AC3E}">
        <p14:creationId xmlns:p14="http://schemas.microsoft.com/office/powerpoint/2010/main" val="42707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096654"/>
            <a:ext cx="1584175" cy="11360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531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487" y="227643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852" y="88121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56" y="2992194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687" y="4742724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248" y="3224542"/>
            <a:ext cx="1418617" cy="1008112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3946107" y="5085184"/>
            <a:ext cx="267733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900" b="1" dirty="0" smtClean="0"/>
              <a:t>Il en </a:t>
            </a:r>
            <a:r>
              <a:rPr lang="sv-SE" sz="2900" b="1" dirty="0" err="1" smtClean="0"/>
              <a:t>manque</a:t>
            </a:r>
            <a:r>
              <a:rPr lang="sv-SE" sz="2900" b="1" dirty="0" smtClean="0"/>
              <a:t> 3</a:t>
            </a:r>
            <a:r>
              <a:rPr lang="sv-SE" sz="2900" b="1" smtClean="0"/>
              <a:t>! </a:t>
            </a:r>
          </a:p>
          <a:p>
            <a:r>
              <a:rPr lang="sv-SE" sz="2900" b="1" smtClean="0"/>
              <a:t>Lesquels</a:t>
            </a:r>
            <a:r>
              <a:rPr lang="sv-SE" sz="2900" b="1" dirty="0" smtClean="0"/>
              <a:t>?</a:t>
            </a:r>
            <a:endParaRPr lang="sv-SE" sz="2900" b="1" dirty="0"/>
          </a:p>
        </p:txBody>
      </p:sp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448485"/>
            <a:ext cx="3384376" cy="2428787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57912"/>
            <a:ext cx="3271959" cy="2346297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3990302" cy="287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266"/>
            <a:ext cx="1584176" cy="11368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6599"/>
            <a:ext cx="1584175" cy="1136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458"/>
            <a:ext cx="1607163" cy="115614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19" y="1542308"/>
            <a:ext cx="1696576" cy="1215207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0" y="4624770"/>
            <a:ext cx="1470552" cy="104997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3" y="4624770"/>
            <a:ext cx="1603650" cy="11527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1542308"/>
            <a:ext cx="1415608" cy="1018343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55" y="4771982"/>
            <a:ext cx="1485034" cy="1069107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87" y="2887735"/>
            <a:ext cx="1865890" cy="134491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540" y="2996234"/>
            <a:ext cx="1812806" cy="130150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906" y="2938798"/>
            <a:ext cx="1901007" cy="135893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81" y="146600"/>
            <a:ext cx="1566681" cy="1136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52" y="1491229"/>
            <a:ext cx="1377917" cy="9846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29" y="1624869"/>
            <a:ext cx="1468958" cy="1050087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9" y="2952419"/>
            <a:ext cx="1793757" cy="128023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07" y="1535379"/>
            <a:ext cx="1612974" cy="1162619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21" y="252582"/>
            <a:ext cx="1459433" cy="103001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92" y="4832977"/>
            <a:ext cx="1733512" cy="125696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154" y="4832977"/>
            <a:ext cx="14186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48761"/>
            <a:ext cx="4104456" cy="294555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3394311"/>
            <a:ext cx="3864205" cy="277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11" y="3525912"/>
            <a:ext cx="4030804" cy="289269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33885"/>
            <a:ext cx="3573209" cy="256232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64" y="3573016"/>
            <a:ext cx="3890203" cy="279848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38469"/>
            <a:ext cx="4090959" cy="294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68" y="620688"/>
            <a:ext cx="3629448" cy="260466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130" y="404998"/>
            <a:ext cx="3890203" cy="279848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573016"/>
            <a:ext cx="3960440" cy="28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299" y="4725144"/>
            <a:ext cx="2592288" cy="1860347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9236"/>
            <a:ext cx="3124791" cy="224076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15" y="3378338"/>
            <a:ext cx="3744416" cy="2693612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611597"/>
            <a:ext cx="2727970" cy="1962414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15" y="548680"/>
            <a:ext cx="3317196" cy="237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924944"/>
            <a:ext cx="3812883" cy="273630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86" y="3140968"/>
            <a:ext cx="3614999" cy="259228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86" y="116632"/>
            <a:ext cx="3703663" cy="266429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7" y="193552"/>
            <a:ext cx="3518727" cy="251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85" y="4205838"/>
            <a:ext cx="2809493" cy="201622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433" y="3429000"/>
            <a:ext cx="2826083" cy="202656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972" y="476672"/>
            <a:ext cx="3005088" cy="216176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43" y="139096"/>
            <a:ext cx="2582466" cy="1849744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69" y="2318051"/>
            <a:ext cx="2445232" cy="175902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343" y="3068960"/>
            <a:ext cx="2689382" cy="192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8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21</Words>
  <Application>Microsoft Office PowerPoint</Application>
  <PresentationFormat>Bildspel på skärmen (4:3)</PresentationFormat>
  <Paragraphs>4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37</vt:i4>
      </vt:variant>
    </vt:vector>
  </HeadingPairs>
  <TitlesOfParts>
    <vt:vector size="38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Proaros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</dc:creator>
  <cp:lastModifiedBy>Stefan</cp:lastModifiedBy>
  <cp:revision>8</cp:revision>
  <dcterms:created xsi:type="dcterms:W3CDTF">2015-09-17T03:30:47Z</dcterms:created>
  <dcterms:modified xsi:type="dcterms:W3CDTF">2015-09-17T04:04:51Z</dcterms:modified>
</cp:coreProperties>
</file>