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6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  <p:sldId id="305" r:id="rId45"/>
  </p:sldIdLst>
  <p:sldSz cx="9144000" cy="6858000" type="screen4x3"/>
  <p:notesSz cx="6858000" cy="9144000"/>
  <p:defaultTextStyle>
    <a:defPPr>
      <a:defRPr lang="sv-S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23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6" d="100"/>
          <a:sy n="56" d="100"/>
        </p:scale>
        <p:origin x="-1122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viewProps" Target="viewProp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sv-SE" altLang="sv-SE"/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sv-SE" altLang="sv-SE"/>
          </a:p>
        </p:txBody>
      </p:sp>
      <p:sp>
        <p:nvSpPr>
          <p:cNvPr id="53252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32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altLang="sv-SE" smtClean="0"/>
              <a:t>Klicka här för att ändra format på bakgrundstexten</a:t>
            </a:r>
          </a:p>
          <a:p>
            <a:pPr lvl="1"/>
            <a:r>
              <a:rPr lang="sv-SE" altLang="sv-SE" smtClean="0"/>
              <a:t>Nivå två</a:t>
            </a:r>
          </a:p>
          <a:p>
            <a:pPr lvl="2"/>
            <a:r>
              <a:rPr lang="sv-SE" altLang="sv-SE" smtClean="0"/>
              <a:t>Nivå tre</a:t>
            </a:r>
          </a:p>
          <a:p>
            <a:pPr lvl="3"/>
            <a:r>
              <a:rPr lang="sv-SE" altLang="sv-SE" smtClean="0"/>
              <a:t>Nivå fyra</a:t>
            </a:r>
          </a:p>
          <a:p>
            <a:pPr lvl="4"/>
            <a:r>
              <a:rPr lang="sv-SE" altLang="sv-SE" smtClean="0"/>
              <a:t>Nivå fem</a:t>
            </a:r>
          </a:p>
        </p:txBody>
      </p:sp>
      <p:sp>
        <p:nvSpPr>
          <p:cNvPr id="532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sv-SE" altLang="sv-SE"/>
          </a:p>
        </p:txBody>
      </p:sp>
      <p:sp>
        <p:nvSpPr>
          <p:cNvPr id="532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0FF0EB7-C5C1-42EA-BB7A-AE05EAAD66AF}" type="slidenum">
              <a:rPr lang="sv-SE" altLang="sv-SE"/>
              <a:pPr/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135141624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6E272D5-5469-47D8-9786-CF4FC5DA9236}" type="slidenum">
              <a:rPr lang="sv-SE" altLang="sv-SE"/>
              <a:pPr/>
              <a:t>44</a:t>
            </a:fld>
            <a:endParaRPr lang="sv-SE" altLang="sv-SE"/>
          </a:p>
        </p:txBody>
      </p:sp>
      <p:sp>
        <p:nvSpPr>
          <p:cNvPr id="5427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37606446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v-SE" alt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v-SE" alt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27B0B5F-A7A7-4CC1-BFAF-1BCD0B095E32}" type="slidenum">
              <a:rPr lang="sv-SE" altLang="sv-SE"/>
              <a:pPr/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28487981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v-SE" alt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v-SE" alt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E9B4A57-EDD5-4481-96FD-52BDC3E4240F}" type="slidenum">
              <a:rPr lang="sv-SE" altLang="sv-SE"/>
              <a:pPr/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38112409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v-SE" alt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v-SE" alt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BA321DF-CFFE-42F0-B466-3EB3714724F3}" type="slidenum">
              <a:rPr lang="sv-SE" altLang="sv-SE"/>
              <a:pPr/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39599560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v-SE" alt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v-SE" alt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EDFA83A-174C-4523-9217-8FCD55283FB6}" type="slidenum">
              <a:rPr lang="sv-SE" altLang="sv-SE"/>
              <a:pPr/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24401187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v-SE" alt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v-SE" alt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D5D3A78-6971-4453-97FE-881F50BD25ED}" type="slidenum">
              <a:rPr lang="sv-SE" altLang="sv-SE"/>
              <a:pPr/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3732995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v-SE" alt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v-SE" alt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897A7D4-5F7F-4D41-9889-9C855EC93C4B}" type="slidenum">
              <a:rPr lang="sv-SE" altLang="sv-SE"/>
              <a:pPr/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23235536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v-SE" alt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v-SE" alt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D71C9E4-83CB-4C9D-BF63-BA9526EFC153}" type="slidenum">
              <a:rPr lang="sv-SE" altLang="sv-SE"/>
              <a:pPr/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4276842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v-SE" alt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v-SE" alt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32D7372-744A-4A8A-A65B-A5BDE68D717C}" type="slidenum">
              <a:rPr lang="sv-SE" altLang="sv-SE"/>
              <a:pPr/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36685177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v-SE" alt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v-SE" alt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FD99453-3C93-4052-BBBA-527452833A9C}" type="slidenum">
              <a:rPr lang="sv-SE" altLang="sv-SE"/>
              <a:pPr/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26774187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v-SE" alt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v-SE" alt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14B996C-3992-46B9-9608-A228F8FDBA44}" type="slidenum">
              <a:rPr lang="sv-SE" altLang="sv-SE"/>
              <a:pPr/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28702182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v-SE" alt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v-SE" alt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5F8D142-DEEE-4B0C-9650-3784C8689A0D}" type="slidenum">
              <a:rPr lang="sv-SE" altLang="sv-SE"/>
              <a:pPr/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10667360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v-SE" altLang="sv-SE" smtClean="0"/>
              <a:t>Klicka här för att ändra format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altLang="sv-SE" smtClean="0"/>
              <a:t>Klicka här för att ändra format på bakgrundstexten</a:t>
            </a:r>
          </a:p>
          <a:p>
            <a:pPr lvl="1"/>
            <a:r>
              <a:rPr lang="sv-SE" altLang="sv-SE" smtClean="0"/>
              <a:t>Nivå två</a:t>
            </a:r>
          </a:p>
          <a:p>
            <a:pPr lvl="2"/>
            <a:r>
              <a:rPr lang="sv-SE" altLang="sv-SE" smtClean="0"/>
              <a:t>Nivå tre</a:t>
            </a:r>
          </a:p>
          <a:p>
            <a:pPr lvl="3"/>
            <a:r>
              <a:rPr lang="sv-SE" altLang="sv-SE" smtClean="0"/>
              <a:t>Nivå fyra</a:t>
            </a:r>
          </a:p>
          <a:p>
            <a:pPr lvl="4"/>
            <a:r>
              <a:rPr lang="sv-SE" altLang="sv-SE" smtClean="0"/>
              <a:t>Nivå fem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sv-SE" altLang="sv-SE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sv-SE" altLang="sv-SE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E387A144-EC6A-41DB-A7DD-E32C8BCC2F6B}" type="slidenum">
              <a:rPr lang="sv-SE" altLang="sv-SE"/>
              <a:pPr/>
              <a:t>‹#›</a:t>
            </a:fld>
            <a:endParaRPr lang="sv-SE" altLang="sv-S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827088" y="2133600"/>
            <a:ext cx="7632700" cy="1600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sv-SE" altLang="sv-SE" sz="9900"/>
              <a:t>il y a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/>
          <p:cNvSpPr txBox="1">
            <a:spLocks noChangeArrowheads="1"/>
          </p:cNvSpPr>
          <p:nvPr/>
        </p:nvSpPr>
        <p:spPr bwMode="auto">
          <a:xfrm>
            <a:off x="827088" y="2133600"/>
            <a:ext cx="7632700" cy="1600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sv-SE" altLang="sv-SE" sz="9900"/>
              <a:t>le ciel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2"/>
          <p:cNvSpPr txBox="1">
            <a:spLocks noChangeArrowheads="1"/>
          </p:cNvSpPr>
          <p:nvPr/>
        </p:nvSpPr>
        <p:spPr bwMode="auto">
          <a:xfrm>
            <a:off x="827088" y="2133600"/>
            <a:ext cx="7632700" cy="3108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sv-SE" altLang="sv-SE" sz="9900"/>
              <a:t>c’est une ville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2"/>
          <p:cNvSpPr txBox="1">
            <a:spLocks noChangeArrowheads="1"/>
          </p:cNvSpPr>
          <p:nvPr/>
        </p:nvSpPr>
        <p:spPr bwMode="auto">
          <a:xfrm>
            <a:off x="827088" y="2133600"/>
            <a:ext cx="7632700" cy="1600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sv-SE" altLang="sv-SE" sz="9900"/>
              <a:t>elle est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2"/>
          <p:cNvSpPr txBox="1">
            <a:spLocks noChangeArrowheads="1"/>
          </p:cNvSpPr>
          <p:nvPr/>
        </p:nvSpPr>
        <p:spPr bwMode="auto">
          <a:xfrm>
            <a:off x="827088" y="2133600"/>
            <a:ext cx="7632700" cy="1600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sv-SE" altLang="sv-SE" sz="9900"/>
              <a:t>il regarde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2"/>
          <p:cNvSpPr txBox="1">
            <a:spLocks noChangeArrowheads="1"/>
          </p:cNvSpPr>
          <p:nvPr/>
        </p:nvSpPr>
        <p:spPr bwMode="auto">
          <a:xfrm>
            <a:off x="827088" y="2133600"/>
            <a:ext cx="7632700" cy="1600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sv-SE" altLang="sv-SE" sz="9900"/>
              <a:t>un chien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2"/>
          <p:cNvSpPr txBox="1">
            <a:spLocks noChangeArrowheads="1"/>
          </p:cNvSpPr>
          <p:nvPr/>
        </p:nvSpPr>
        <p:spPr bwMode="auto">
          <a:xfrm>
            <a:off x="827088" y="2133600"/>
            <a:ext cx="7632700" cy="3108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sv-SE" altLang="sv-SE" sz="9900"/>
              <a:t>un homme marche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2"/>
          <p:cNvSpPr txBox="1">
            <a:spLocks noChangeArrowheads="1"/>
          </p:cNvSpPr>
          <p:nvPr/>
        </p:nvSpPr>
        <p:spPr bwMode="auto">
          <a:xfrm>
            <a:off x="827088" y="2133600"/>
            <a:ext cx="7632700" cy="3108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sv-SE" altLang="sv-SE" sz="9900"/>
              <a:t>une personne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 Box 2"/>
          <p:cNvSpPr txBox="1">
            <a:spLocks noChangeArrowheads="1"/>
          </p:cNvSpPr>
          <p:nvPr/>
        </p:nvSpPr>
        <p:spPr bwMode="auto">
          <a:xfrm>
            <a:off x="827088" y="2133600"/>
            <a:ext cx="7632700" cy="1600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sv-SE" altLang="sv-SE" sz="9900"/>
              <a:t>je travaille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Box 2"/>
          <p:cNvSpPr txBox="1">
            <a:spLocks noChangeArrowheads="1"/>
          </p:cNvSpPr>
          <p:nvPr/>
        </p:nvSpPr>
        <p:spPr bwMode="auto">
          <a:xfrm>
            <a:off x="971550" y="692150"/>
            <a:ext cx="7632700" cy="4616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sv-SE" altLang="sv-SE" sz="9900"/>
              <a:t>je vous une personne qui danse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xt Box 2"/>
          <p:cNvSpPr txBox="1">
            <a:spLocks noChangeArrowheads="1"/>
          </p:cNvSpPr>
          <p:nvPr/>
        </p:nvSpPr>
        <p:spPr bwMode="auto">
          <a:xfrm>
            <a:off x="900113" y="765175"/>
            <a:ext cx="7632700" cy="4616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sv-SE" altLang="sv-SE" sz="9900"/>
              <a:t>il y a beaucoup de personnes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2"/>
          <p:cNvSpPr txBox="1">
            <a:spLocks noChangeArrowheads="1"/>
          </p:cNvSpPr>
          <p:nvPr/>
        </p:nvSpPr>
        <p:spPr bwMode="auto">
          <a:xfrm>
            <a:off x="827088" y="2133600"/>
            <a:ext cx="7632700" cy="1600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sv-SE" altLang="sv-SE" sz="9900"/>
              <a:t>où est...?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 Box 2"/>
          <p:cNvSpPr txBox="1">
            <a:spLocks noChangeArrowheads="1"/>
          </p:cNvSpPr>
          <p:nvPr/>
        </p:nvSpPr>
        <p:spPr bwMode="auto">
          <a:xfrm>
            <a:off x="827088" y="2133600"/>
            <a:ext cx="7632700" cy="1600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sv-SE" altLang="sv-SE" sz="9900"/>
              <a:t>il pleut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ext Box 2"/>
          <p:cNvSpPr txBox="1">
            <a:spLocks noChangeArrowheads="1"/>
          </p:cNvSpPr>
          <p:nvPr/>
        </p:nvSpPr>
        <p:spPr bwMode="auto">
          <a:xfrm>
            <a:off x="827088" y="2133600"/>
            <a:ext cx="7632700" cy="3108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sv-SE" altLang="sv-SE" sz="9900"/>
              <a:t>c’est le 24 mai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ext Box 2"/>
          <p:cNvSpPr txBox="1">
            <a:spLocks noChangeArrowheads="1"/>
          </p:cNvSpPr>
          <p:nvPr/>
        </p:nvSpPr>
        <p:spPr bwMode="auto">
          <a:xfrm>
            <a:off x="827088" y="1341438"/>
            <a:ext cx="7632700" cy="3108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sv-SE" altLang="sv-SE" sz="9900"/>
              <a:t>c’est en Suède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ext Box 2"/>
          <p:cNvSpPr txBox="1">
            <a:spLocks noChangeArrowheads="1"/>
          </p:cNvSpPr>
          <p:nvPr/>
        </p:nvSpPr>
        <p:spPr bwMode="auto">
          <a:xfrm>
            <a:off x="827088" y="836613"/>
            <a:ext cx="7632700" cy="4616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sv-SE" altLang="sv-SE" sz="9900"/>
              <a:t>il y a une maison jaune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ext Box 2"/>
          <p:cNvSpPr txBox="1">
            <a:spLocks noChangeArrowheads="1"/>
          </p:cNvSpPr>
          <p:nvPr/>
        </p:nvSpPr>
        <p:spPr bwMode="auto">
          <a:xfrm>
            <a:off x="827088" y="765175"/>
            <a:ext cx="7632700" cy="4616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sv-SE" altLang="sv-SE" sz="9900"/>
              <a:t>un garçon derrière la table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ext Box 2"/>
          <p:cNvSpPr txBox="1">
            <a:spLocks noChangeArrowheads="1"/>
          </p:cNvSpPr>
          <p:nvPr/>
        </p:nvSpPr>
        <p:spPr bwMode="auto">
          <a:xfrm>
            <a:off x="827088" y="2133600"/>
            <a:ext cx="7632700" cy="1600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sv-SE" altLang="sv-SE" sz="9900"/>
              <a:t>il s’appelle...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ext Box 2"/>
          <p:cNvSpPr txBox="1">
            <a:spLocks noChangeArrowheads="1"/>
          </p:cNvSpPr>
          <p:nvPr/>
        </p:nvSpPr>
        <p:spPr bwMode="auto">
          <a:xfrm>
            <a:off x="827088" y="2133600"/>
            <a:ext cx="7632700" cy="1600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sv-SE" altLang="sv-SE" sz="9900"/>
              <a:t>il fait froid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ext Box 2"/>
          <p:cNvSpPr txBox="1">
            <a:spLocks noChangeArrowheads="1"/>
          </p:cNvSpPr>
          <p:nvPr/>
        </p:nvSpPr>
        <p:spPr bwMode="auto">
          <a:xfrm>
            <a:off x="755650" y="1412875"/>
            <a:ext cx="7632700" cy="3108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sv-SE" altLang="sv-SE" sz="9900"/>
              <a:t>il est cinq heures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ext Box 2"/>
          <p:cNvSpPr txBox="1">
            <a:spLocks noChangeArrowheads="1"/>
          </p:cNvSpPr>
          <p:nvPr/>
        </p:nvSpPr>
        <p:spPr bwMode="auto">
          <a:xfrm>
            <a:off x="827088" y="765175"/>
            <a:ext cx="7632700" cy="4616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sv-SE" altLang="sv-SE" sz="9900"/>
              <a:t>je vous une fille qui pleure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827088" y="2133600"/>
            <a:ext cx="7632700" cy="3108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sv-SE" altLang="sv-SE" sz="9900"/>
              <a:t>il y a une voiture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2"/>
          <p:cNvSpPr txBox="1">
            <a:spLocks noChangeArrowheads="1"/>
          </p:cNvSpPr>
          <p:nvPr/>
        </p:nvSpPr>
        <p:spPr bwMode="auto">
          <a:xfrm>
            <a:off x="827088" y="2133600"/>
            <a:ext cx="7632700" cy="1600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sv-SE" altLang="sv-SE" sz="9900"/>
              <a:t>je vois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ext Box 2"/>
          <p:cNvSpPr txBox="1">
            <a:spLocks noChangeArrowheads="1"/>
          </p:cNvSpPr>
          <p:nvPr/>
        </p:nvSpPr>
        <p:spPr bwMode="auto">
          <a:xfrm>
            <a:off x="900113" y="1484313"/>
            <a:ext cx="7632700" cy="3108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sv-SE" altLang="sv-SE" sz="9900"/>
              <a:t>elle est rouge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ext Box 2"/>
          <p:cNvSpPr txBox="1">
            <a:spLocks noChangeArrowheads="1"/>
          </p:cNvSpPr>
          <p:nvPr/>
        </p:nvSpPr>
        <p:spPr bwMode="auto">
          <a:xfrm>
            <a:off x="827088" y="2133600"/>
            <a:ext cx="7632700" cy="1600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sv-SE" altLang="sv-SE" sz="9900"/>
              <a:t>c’est jeudi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ext Box 2"/>
          <p:cNvSpPr txBox="1">
            <a:spLocks noChangeArrowheads="1"/>
          </p:cNvSpPr>
          <p:nvPr/>
        </p:nvSpPr>
        <p:spPr bwMode="auto">
          <a:xfrm>
            <a:off x="827088" y="2133600"/>
            <a:ext cx="7632700" cy="1600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sv-SE" altLang="sv-SE" sz="9900"/>
              <a:t>la fille lit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ext Box 2"/>
          <p:cNvSpPr txBox="1">
            <a:spLocks noChangeArrowheads="1"/>
          </p:cNvSpPr>
          <p:nvPr/>
        </p:nvSpPr>
        <p:spPr bwMode="auto">
          <a:xfrm>
            <a:off x="900113" y="1412875"/>
            <a:ext cx="7632700" cy="3108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sv-SE" altLang="sv-SE" sz="9900"/>
              <a:t>la fille a douze ans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ext Box 2"/>
          <p:cNvSpPr txBox="1">
            <a:spLocks noChangeArrowheads="1"/>
          </p:cNvSpPr>
          <p:nvPr/>
        </p:nvSpPr>
        <p:spPr bwMode="auto">
          <a:xfrm>
            <a:off x="827088" y="2133600"/>
            <a:ext cx="7632700" cy="1600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sv-SE" altLang="sv-SE" sz="9900"/>
              <a:t>elle habite ici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ext Box 2"/>
          <p:cNvSpPr txBox="1">
            <a:spLocks noChangeArrowheads="1"/>
          </p:cNvSpPr>
          <p:nvPr/>
        </p:nvSpPr>
        <p:spPr bwMode="auto">
          <a:xfrm>
            <a:off x="827088" y="2133600"/>
            <a:ext cx="7632700" cy="3108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sv-SE" altLang="sv-SE" sz="9900"/>
              <a:t>elle a un animal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ext Box 2"/>
          <p:cNvSpPr txBox="1">
            <a:spLocks noChangeArrowheads="1"/>
          </p:cNvSpPr>
          <p:nvPr/>
        </p:nvSpPr>
        <p:spPr bwMode="auto">
          <a:xfrm>
            <a:off x="827088" y="2133600"/>
            <a:ext cx="7632700" cy="1600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sv-SE" altLang="sv-SE" sz="9900"/>
              <a:t>il est triste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ext Box 2"/>
          <p:cNvSpPr txBox="1">
            <a:spLocks noChangeArrowheads="1"/>
          </p:cNvSpPr>
          <p:nvPr/>
        </p:nvSpPr>
        <p:spPr bwMode="auto">
          <a:xfrm>
            <a:off x="827088" y="2133600"/>
            <a:ext cx="7632700" cy="1600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sv-SE" altLang="sv-SE" sz="9900"/>
              <a:t>seul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ext Box 2"/>
          <p:cNvSpPr txBox="1">
            <a:spLocks noChangeArrowheads="1"/>
          </p:cNvSpPr>
          <p:nvPr/>
        </p:nvSpPr>
        <p:spPr bwMode="auto">
          <a:xfrm>
            <a:off x="900113" y="1341438"/>
            <a:ext cx="7632700" cy="3108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sv-SE" altLang="sv-SE" sz="9900"/>
              <a:t>ce n’est pas en France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ext Box 2"/>
          <p:cNvSpPr txBox="1">
            <a:spLocks noChangeArrowheads="1"/>
          </p:cNvSpPr>
          <p:nvPr/>
        </p:nvSpPr>
        <p:spPr bwMode="auto">
          <a:xfrm>
            <a:off x="827088" y="2133600"/>
            <a:ext cx="7632700" cy="1600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sv-SE" altLang="sv-SE" sz="9900"/>
              <a:t>il est beau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827088" y="2133600"/>
            <a:ext cx="7632700" cy="1600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sv-SE" altLang="sv-SE" sz="9900"/>
              <a:t>une fille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Text Box 2"/>
          <p:cNvSpPr txBox="1">
            <a:spLocks noChangeArrowheads="1"/>
          </p:cNvSpPr>
          <p:nvPr/>
        </p:nvSpPr>
        <p:spPr bwMode="auto">
          <a:xfrm>
            <a:off x="900113" y="1412875"/>
            <a:ext cx="7632700" cy="3108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sv-SE" altLang="sv-SE" sz="9900"/>
              <a:t>le chien est gris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ext Box 2"/>
          <p:cNvSpPr txBox="1">
            <a:spLocks noChangeArrowheads="1"/>
          </p:cNvSpPr>
          <p:nvPr/>
        </p:nvSpPr>
        <p:spPr bwMode="auto">
          <a:xfrm>
            <a:off x="900113" y="1268413"/>
            <a:ext cx="7632700" cy="3108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sv-SE" altLang="sv-SE" sz="9900"/>
              <a:t>la fille a des lunettes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Text Box 2"/>
          <p:cNvSpPr txBox="1">
            <a:spLocks noChangeArrowheads="1"/>
          </p:cNvSpPr>
          <p:nvPr/>
        </p:nvSpPr>
        <p:spPr bwMode="auto">
          <a:xfrm>
            <a:off x="827088" y="2133600"/>
            <a:ext cx="7632700" cy="1600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sv-SE" altLang="sv-SE" sz="9900"/>
              <a:t>il pleut</a:t>
            </a: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827088" y="2133600"/>
            <a:ext cx="7632700" cy="1600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sv-SE" altLang="sv-SE" sz="9900"/>
              <a:t>c’est à Paris</a:t>
            </a: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Text Box 2"/>
          <p:cNvSpPr txBox="1">
            <a:spLocks noChangeArrowheads="1"/>
          </p:cNvSpPr>
          <p:nvPr/>
        </p:nvSpPr>
        <p:spPr bwMode="auto">
          <a:xfrm>
            <a:off x="827088" y="2133600"/>
            <a:ext cx="7632700" cy="1600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sv-SE" altLang="sv-SE" sz="9900"/>
              <a:t>il y a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2"/>
          <p:cNvSpPr txBox="1">
            <a:spLocks noChangeArrowheads="1"/>
          </p:cNvSpPr>
          <p:nvPr/>
        </p:nvSpPr>
        <p:spPr bwMode="auto">
          <a:xfrm>
            <a:off x="827088" y="2133600"/>
            <a:ext cx="7632700" cy="1600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sv-SE" altLang="sv-SE" sz="9900"/>
              <a:t>qui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2"/>
          <p:cNvSpPr txBox="1">
            <a:spLocks noChangeArrowheads="1"/>
          </p:cNvSpPr>
          <p:nvPr/>
        </p:nvSpPr>
        <p:spPr bwMode="auto">
          <a:xfrm>
            <a:off x="827088" y="2133600"/>
            <a:ext cx="7632700" cy="1600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sv-SE" altLang="sv-SE" sz="9900"/>
              <a:t>elle danse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2"/>
          <p:cNvSpPr txBox="1">
            <a:spLocks noChangeArrowheads="1"/>
          </p:cNvSpPr>
          <p:nvPr/>
        </p:nvSpPr>
        <p:spPr bwMode="auto">
          <a:xfrm>
            <a:off x="827088" y="2133600"/>
            <a:ext cx="7632700" cy="1600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sv-SE" altLang="sv-SE" sz="9900"/>
              <a:t>il fait chaud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2"/>
          <p:cNvSpPr txBox="1">
            <a:spLocks noChangeArrowheads="1"/>
          </p:cNvSpPr>
          <p:nvPr/>
        </p:nvSpPr>
        <p:spPr bwMode="auto">
          <a:xfrm>
            <a:off x="827088" y="2133600"/>
            <a:ext cx="7632700" cy="1600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sv-SE" altLang="sv-SE" sz="9900"/>
              <a:t>beaucoup de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/>
          <p:cNvSpPr txBox="1">
            <a:spLocks noChangeArrowheads="1"/>
          </p:cNvSpPr>
          <p:nvPr/>
        </p:nvSpPr>
        <p:spPr bwMode="auto">
          <a:xfrm>
            <a:off x="827088" y="2133600"/>
            <a:ext cx="7632700" cy="1600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sv-SE" altLang="sv-SE" sz="9900"/>
              <a:t>c’est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tandardformgivning">
  <a:themeElements>
    <a:clrScheme name="Standardformgivning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andardformgivning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Standardformgivning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formgivning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formgivning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formgivning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formgivning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formgivning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formgivning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formgivning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formgivning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formgivning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formgivning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formgivning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140</Words>
  <Application>Microsoft Office PowerPoint</Application>
  <PresentationFormat>Bildspel på skärmen (4:3)</PresentationFormat>
  <Paragraphs>45</Paragraphs>
  <Slides>44</Slides>
  <Notes>1</Notes>
  <HiddenSlides>0</HiddenSlides>
  <MMClips>0</MMClips>
  <ScaleCrop>false</ScaleCrop>
  <HeadingPairs>
    <vt:vector size="6" baseType="variant">
      <vt:variant>
        <vt:lpstr>Använt teckensnitt</vt:lpstr>
      </vt:variant>
      <vt:variant>
        <vt:i4>1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44</vt:i4>
      </vt:variant>
    </vt:vector>
  </HeadingPairs>
  <TitlesOfParts>
    <vt:vector size="46" baseType="lpstr">
      <vt:lpstr>Arial</vt:lpstr>
      <vt:lpstr>Standardformgivning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</vt:vector>
  </TitlesOfParts>
  <Company>Årjängs kommun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Bild 1</dc:title>
  <dc:creator>steff</dc:creator>
  <cp:lastModifiedBy>Stefan Gustafsson</cp:lastModifiedBy>
  <cp:revision>2</cp:revision>
  <dcterms:created xsi:type="dcterms:W3CDTF">2005-05-24T03:21:43Z</dcterms:created>
  <dcterms:modified xsi:type="dcterms:W3CDTF">2016-03-19T09:21:31Z</dcterms:modified>
</cp:coreProperties>
</file>