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5" r:id="rId45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1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 altLang="sv-SE"/>
          </a:p>
        </p:txBody>
      </p:sp>
      <p:sp>
        <p:nvSpPr>
          <p:cNvPr id="532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FF0EB7-C5C1-42EA-BB7A-AE05EAAD66A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51416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272D5-5469-47D8-9786-CF4FC5DA9236}" type="slidenum">
              <a:rPr lang="sv-SE" altLang="sv-SE"/>
              <a:pPr/>
              <a:t>44</a:t>
            </a:fld>
            <a:endParaRPr lang="sv-SE" altLang="sv-SE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60644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B0B5F-A7A7-4CC1-BFAF-1BCD0B095E3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4879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B4A57-EDD5-4481-96FD-52BDC3E4240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1124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321DF-CFFE-42F0-B466-3EB3714724F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5995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FA83A-174C-4523-9217-8FCD55283FB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4011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D3A78-6971-4453-97FE-881F50BD25E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329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7A7D4-5F7F-4D41-9889-9C855EC93C4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2355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1C9E4-83CB-4C9D-BF63-BA9526EFC15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768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D7372-744A-4A8A-A65B-A5BDE68D717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6851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99453-3C93-4052-BBBA-527452833A9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7741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B996C-3992-46B9-9608-A228F8FDBA4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7021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8D142-DEEE-4B0C-9650-3784C8689A0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6673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87A144-EC6A-41DB-A7DD-E32C8BCC2F6B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il y 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le ciel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c’est une ville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elle est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il regarde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un chien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un homme marche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une personne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je travaille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971550" y="692150"/>
            <a:ext cx="7632700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je vous une personne qui danse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00113" y="765175"/>
            <a:ext cx="7632700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il y a beaucoup de personnes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où est...?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il pleut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c’est le 24 mai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27088" y="1341438"/>
            <a:ext cx="76327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c’est en Suède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7088" y="836613"/>
            <a:ext cx="7632700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il y a une maison jaune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7088" y="765175"/>
            <a:ext cx="7632700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un garçon derrière la table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il s’appelle...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il fait froid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55650" y="1412875"/>
            <a:ext cx="76327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il est cinq heures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827088" y="765175"/>
            <a:ext cx="7632700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je vous une fille qui pleure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il y a une voiture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je vois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00113" y="1484313"/>
            <a:ext cx="76327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elle est rouge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c’est jeudi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la fille lit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00113" y="1412875"/>
            <a:ext cx="76327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la fille a douze ans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elle habite ici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elle a un animal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il est triste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seul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900113" y="1341438"/>
            <a:ext cx="76327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ce n’est pas en France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il est beau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une fille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900113" y="1412875"/>
            <a:ext cx="76327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le chien est gris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900113" y="1268413"/>
            <a:ext cx="76327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la fille a des lunettes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il pleut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c’est à Paris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il y 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qui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elle danse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il fait chaud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beaucoup 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632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900"/>
              <a:t>c’est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Bildspel på skärmen (4:3)</PresentationFormat>
  <Paragraphs>45</Paragraphs>
  <Slides>44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44</vt:i4>
      </vt:variant>
    </vt:vector>
  </HeadingPairs>
  <TitlesOfParts>
    <vt:vector size="46" baseType="lpstr">
      <vt:lpstr>Arial</vt:lpstr>
      <vt:lpstr>Standardformgivning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Årjängs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steff</dc:creator>
  <cp:lastModifiedBy>Stefan Gustafsson</cp:lastModifiedBy>
  <cp:revision>2</cp:revision>
  <dcterms:created xsi:type="dcterms:W3CDTF">2005-05-24T03:21:43Z</dcterms:created>
  <dcterms:modified xsi:type="dcterms:W3CDTF">2016-03-19T09:21:31Z</dcterms:modified>
</cp:coreProperties>
</file>