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v-SE" altLang="sv-SE" noProof="0" smtClean="0"/>
              <a:t>Klicka här för att ändra format på underrubrik i bakgrunden</a:t>
            </a:r>
          </a:p>
        </p:txBody>
      </p:sp>
      <p:sp>
        <p:nvSpPr>
          <p:cNvPr id="5120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F33F55A-F3B6-4AFF-B50E-B50330735B16}" type="slidenum">
              <a:rPr lang="sv-SE" altLang="sv-SE"/>
              <a:pPr/>
              <a:t>‹#›</a:t>
            </a:fld>
            <a:endParaRPr lang="sv-SE" altLang="sv-SE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A0DB3-247D-41A5-9057-9A90C9B4F3D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028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BF68C-CA4A-4B7F-AC71-EC579EADF62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2320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4666-37FF-410C-A658-95E5F150A73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669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B816C-008E-4360-93BE-69031E16733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0098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BF5B0-742F-4876-8D21-86C417ADE62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0963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70DF2-5A8E-4068-AA80-4591E5988F0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3989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1B579-47B0-4BD3-8F5F-07FE63B227F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778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9B574-6CFB-4C53-BFDC-3C32CF6EBB9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0831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A7DEB-6AD5-4078-BCF0-6F165C64A6F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1068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5D34D-E03C-4948-9BEF-0773127F4D9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6459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sv-SE" altLang="sv-S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sv-SE" altLang="sv-SE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4AFF4852-8DCF-4490-90CF-857D2D0CA862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Vilken dag är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6932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20000">
                <a:latin typeface="Arial" panose="020B0604020202020204" pitchFamily="34" charset="0"/>
              </a:rPr>
              <a:t>Il y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Hur många, hur mycket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3850" y="1700213"/>
            <a:ext cx="8569325" cy="262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latin typeface="Arial" panose="020B0604020202020204" pitchFamily="34" charset="0"/>
              </a:rPr>
              <a:t>combien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1341438"/>
            <a:ext cx="8569325" cy="262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6600">
                <a:latin typeface="Arial" panose="020B0604020202020204" pitchFamily="34" charset="0"/>
              </a:rPr>
              <a:t>invånare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3850" y="1700213"/>
            <a:ext cx="8569325" cy="278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7700">
                <a:latin typeface="Arial" panose="020B0604020202020204" pitchFamily="34" charset="0"/>
              </a:rPr>
              <a:t>habitant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Hur många invånare finns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Il y a combien d’habitants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Vilken är ytan?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300">
                <a:latin typeface="Arial" panose="020B0604020202020204" pitchFamily="34" charset="0"/>
              </a:rPr>
              <a:t>C’est quelle superficie?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Vilken är folktät-heten?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latin typeface="Arial" panose="020B0604020202020204" pitchFamily="34" charset="0"/>
              </a:rPr>
              <a:t>C’est quel jour?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C’est quelle densité?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När är national-dagen?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Quand est la fête nationale?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496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7700">
                <a:latin typeface="Arial" panose="020B0604020202020204" pitchFamily="34" charset="0"/>
              </a:rPr>
              <a:t>En flagga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836613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4400">
                <a:latin typeface="Arial" panose="020B0604020202020204" pitchFamily="34" charset="0"/>
              </a:rPr>
              <a:t>Un drapeau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Hur är flaggan?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Comment est le drapeau?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Vilken är valutan?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C’est quelle monnaie?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53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500">
                <a:latin typeface="Arial" panose="020B0604020202020204" pitchFamily="34" charset="0"/>
              </a:rPr>
              <a:t>Vilket är det officiella språket?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Vilket datum är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53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500">
                <a:latin typeface="Arial" panose="020B0604020202020204" pitchFamily="34" charset="0"/>
              </a:rPr>
              <a:t>C’est quelle la langue officielle?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blir berömd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Quelle est.........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Comment s’appelle...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C’est quelle date?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Vilket land är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3850" y="11969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C’est quel pays?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Vilken är huvud-staden?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C’est quelle capitale?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Det finns – finns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31</TotalTime>
  <Words>131</Words>
  <Application>Microsoft Office PowerPoint</Application>
  <PresentationFormat>Bildspel på skärmen (4:3)</PresentationFormat>
  <Paragraphs>33</Paragraphs>
  <Slides>33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Ocean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lycée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Stefan Gustafsson</cp:lastModifiedBy>
  <cp:revision>12</cp:revision>
  <dcterms:created xsi:type="dcterms:W3CDTF">2006-12-02T15:23:51Z</dcterms:created>
  <dcterms:modified xsi:type="dcterms:W3CDTF">2016-03-19T06:46:10Z</dcterms:modified>
</cp:coreProperties>
</file>