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96" d="100"/>
          <a:sy n="96" d="100"/>
        </p:scale>
        <p:origin x="-99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81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15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1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14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89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93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92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38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8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21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47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1C5CF-0EC4-4D83-A3FC-DFC4029362D3}" type="datetimeFigureOut">
              <a:rPr lang="fr-FR" smtClean="0"/>
              <a:t>15/05/2016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F6E7E-0C88-4606-935C-7B5BBA938A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0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5444" y="3360538"/>
            <a:ext cx="6858000" cy="1655762"/>
          </a:xfrm>
        </p:spPr>
        <p:txBody>
          <a:bodyPr/>
          <a:lstStyle/>
          <a:p>
            <a:endParaRPr lang="fr-FR"/>
          </a:p>
        </p:txBody>
      </p:sp>
      <p:pic>
        <p:nvPicPr>
          <p:cNvPr id="1026" name="Picture 2" descr="http://www.laclassedecamille.cu.cc/img/articles/2013/Plateau%20vierge%20jeu%20de%20l%27o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4" y="13844"/>
            <a:ext cx="9066316" cy="640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53032" y="5273594"/>
            <a:ext cx="899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a</a:t>
            </a:r>
            <a:r>
              <a:rPr lang="fr-FR" dirty="0" smtClean="0"/>
              <a:t>cheter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195550" y="4188419"/>
            <a:ext cx="541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v</a:t>
            </a:r>
            <a:r>
              <a:rPr lang="fr-FR" dirty="0" smtClean="0"/>
              <a:t>oir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650819" y="3049051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finir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384624" y="5273594"/>
            <a:ext cx="861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habiter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566188" y="4275134"/>
            <a:ext cx="648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a</a:t>
            </a:r>
            <a:r>
              <a:rPr lang="fr-FR" dirty="0" smtClean="0"/>
              <a:t>voir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464679" y="753768"/>
            <a:ext cx="93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rendre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032909" y="1882768"/>
            <a:ext cx="866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divertir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4277254" y="5250928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parler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4182139" y="4146582"/>
            <a:ext cx="9046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chanter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943497" y="1067657"/>
            <a:ext cx="838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v</a:t>
            </a:r>
            <a:r>
              <a:rPr lang="fr-FR" dirty="0" smtClean="0"/>
              <a:t>ouloir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857096" y="4003753"/>
            <a:ext cx="72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aimer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857096" y="3137594"/>
            <a:ext cx="907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ouvoir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7478535" y="2881102"/>
            <a:ext cx="986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regarder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1959977" y="753913"/>
            <a:ext cx="606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f</a:t>
            </a:r>
            <a:r>
              <a:rPr lang="fr-FR" dirty="0" smtClean="0"/>
              <a:t>aire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3195550" y="3031092"/>
            <a:ext cx="568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ê</a:t>
            </a:r>
            <a:r>
              <a:rPr lang="fr-FR" dirty="0" smtClean="0"/>
              <a:t>tre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7538552" y="1982253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choisir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6608116" y="1880690"/>
            <a:ext cx="551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d</a:t>
            </a:r>
            <a:r>
              <a:rPr lang="fr-FR" dirty="0" smtClean="0"/>
              <a:t>ire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5349687" y="1879599"/>
            <a:ext cx="909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écouter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4216824" y="1879599"/>
            <a:ext cx="856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grandir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6612498" y="5271960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jouer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995847" y="1738048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agir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7566188" y="5177792"/>
            <a:ext cx="811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adorer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4158795" y="3049051"/>
            <a:ext cx="904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manger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3035361" y="736612"/>
            <a:ext cx="804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grossir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1821963" y="4188419"/>
            <a:ext cx="949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préférer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5295974" y="738438"/>
            <a:ext cx="838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v</a:t>
            </a:r>
            <a:r>
              <a:rPr lang="fr-FR" dirty="0" smtClean="0"/>
              <a:t>endre</a:t>
            </a:r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3157839" y="6508558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Je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3668162" y="6508558"/>
            <a:ext cx="404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Tu</a:t>
            </a:r>
            <a:endParaRPr lang="fr-FR" dirty="0"/>
          </a:p>
        </p:txBody>
      </p:sp>
      <p:sp>
        <p:nvSpPr>
          <p:cNvPr id="1024" name="Rectangle 1023"/>
          <p:cNvSpPr/>
          <p:nvPr/>
        </p:nvSpPr>
        <p:spPr>
          <a:xfrm>
            <a:off x="4207422" y="6502895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Il </a:t>
            </a:r>
            <a:endParaRPr lang="fr-FR" dirty="0"/>
          </a:p>
        </p:txBody>
      </p:sp>
      <p:sp>
        <p:nvSpPr>
          <p:cNvPr id="1025" name="Rectangle 1024"/>
          <p:cNvSpPr/>
          <p:nvPr/>
        </p:nvSpPr>
        <p:spPr>
          <a:xfrm>
            <a:off x="4623801" y="6509561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Nous</a:t>
            </a:r>
            <a:endParaRPr lang="fr-FR" dirty="0"/>
          </a:p>
        </p:txBody>
      </p:sp>
      <p:sp>
        <p:nvSpPr>
          <p:cNvPr id="1027" name="Rectangle 1026"/>
          <p:cNvSpPr/>
          <p:nvPr/>
        </p:nvSpPr>
        <p:spPr>
          <a:xfrm>
            <a:off x="5188067" y="6509561"/>
            <a:ext cx="639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Vous</a:t>
            </a:r>
            <a:endParaRPr lang="fr-FR" dirty="0"/>
          </a:p>
        </p:txBody>
      </p:sp>
      <p:sp>
        <p:nvSpPr>
          <p:cNvPr id="1029" name="Rectangle 1028"/>
          <p:cNvSpPr/>
          <p:nvPr/>
        </p:nvSpPr>
        <p:spPr>
          <a:xfrm>
            <a:off x="5730088" y="6503120"/>
            <a:ext cx="607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Elles</a:t>
            </a:r>
            <a:endParaRPr lang="fr-FR" dirty="0"/>
          </a:p>
        </p:txBody>
      </p:sp>
      <p:pic>
        <p:nvPicPr>
          <p:cNvPr id="1030" name="Picture 10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806" y="5892035"/>
            <a:ext cx="3223934" cy="644787"/>
          </a:xfrm>
          <a:prstGeom prst="rect">
            <a:avLst/>
          </a:prstGeom>
        </p:spPr>
      </p:pic>
      <p:sp>
        <p:nvSpPr>
          <p:cNvPr id="1031" name="Rectangle 1030"/>
          <p:cNvSpPr/>
          <p:nvPr/>
        </p:nvSpPr>
        <p:spPr>
          <a:xfrm>
            <a:off x="820981" y="-72865"/>
            <a:ext cx="73613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Jeu</a:t>
            </a:r>
            <a:r>
              <a:rPr lang="en-US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de </a:t>
            </a:r>
            <a:r>
              <a:rPr lang="en-US" sz="32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l’oie</a:t>
            </a:r>
            <a:r>
              <a:rPr lang="en-US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– 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</a:t>
            </a:r>
            <a:r>
              <a:rPr lang="en-US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 passé </a:t>
            </a:r>
            <a:r>
              <a:rPr lang="en-US" sz="32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composé</a:t>
            </a:r>
            <a:r>
              <a:rPr lang="en-US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avec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r>
              <a:rPr lang="en-US" sz="32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voir</a:t>
            </a:r>
            <a:endParaRPr 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7220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41</Words>
  <Application>Microsoft Office PowerPoint</Application>
  <PresentationFormat>Bildspel på skärmen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2015-10-21T09:10:48Z</dcterms:created>
  <dcterms:modified xsi:type="dcterms:W3CDTF">2016-05-15T16:20:34Z</dcterms:modified>
</cp:coreProperties>
</file>