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5" r:id="rId31"/>
    <p:sldId id="286" r:id="rId32"/>
    <p:sldId id="287" r:id="rId33"/>
    <p:sldId id="288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89" r:id="rId42"/>
    <p:sldId id="290" r:id="rId4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1572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A0C-A021-4E31-86CF-9F948ED0E42B}" type="datetimeFigureOut">
              <a:rPr lang="sv-SE" smtClean="0"/>
              <a:t>15-10-14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9342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A0C-A021-4E31-86CF-9F948ED0E42B}" type="datetimeFigureOut">
              <a:rPr lang="sv-SE" smtClean="0"/>
              <a:t>15-10-14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7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A0C-A021-4E31-86CF-9F948ED0E42B}" type="datetimeFigureOut">
              <a:rPr lang="sv-SE" smtClean="0"/>
              <a:t>15-10-14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2670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A0C-A021-4E31-86CF-9F948ED0E42B}" type="datetimeFigureOut">
              <a:rPr lang="sv-SE" smtClean="0"/>
              <a:t>15-10-14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2039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A0C-A021-4E31-86CF-9F948ED0E42B}" type="datetimeFigureOut">
              <a:rPr lang="sv-SE" smtClean="0"/>
              <a:t>15-10-14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827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A0C-A021-4E31-86CF-9F948ED0E42B}" type="datetimeFigureOut">
              <a:rPr lang="sv-SE" smtClean="0"/>
              <a:t>15-10-14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54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A0C-A021-4E31-86CF-9F948ED0E42B}" type="datetimeFigureOut">
              <a:rPr lang="sv-SE" smtClean="0"/>
              <a:t>15-10-14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6556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A0C-A021-4E31-86CF-9F948ED0E42B}" type="datetimeFigureOut">
              <a:rPr lang="sv-SE" smtClean="0"/>
              <a:t>15-10-14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770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A0C-A021-4E31-86CF-9F948ED0E42B}" type="datetimeFigureOut">
              <a:rPr lang="sv-SE" smtClean="0"/>
              <a:t>15-10-14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959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A0C-A021-4E31-86CF-9F948ED0E42B}" type="datetimeFigureOut">
              <a:rPr lang="sv-SE" smtClean="0"/>
              <a:t>15-10-14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143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A0C-A021-4E31-86CF-9F948ED0E42B}" type="datetimeFigureOut">
              <a:rPr lang="sv-SE" smtClean="0"/>
              <a:t>15-10-14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566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C8A0C-A021-4E31-86CF-9F948ED0E42B}" type="datetimeFigureOut">
              <a:rPr lang="sv-SE" smtClean="0"/>
              <a:t>15-10-14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612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467544" y="842151"/>
            <a:ext cx="808907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Quelques</a:t>
            </a:r>
            <a:r>
              <a:rPr lang="sv-SE" sz="9900" dirty="0" smtClean="0"/>
              <a:t> </a:t>
            </a:r>
            <a:r>
              <a:rPr lang="sv-SE" sz="9900" dirty="0" err="1" smtClean="0"/>
              <a:t>fruits</a:t>
            </a:r>
            <a:endParaRPr lang="sv-SE" sz="9900" dirty="0" smtClean="0"/>
          </a:p>
          <a:p>
            <a:r>
              <a:rPr lang="sv-SE" sz="9900" dirty="0"/>
              <a:t>e</a:t>
            </a:r>
            <a:r>
              <a:rPr lang="sv-SE" sz="9900" dirty="0" smtClean="0"/>
              <a:t>n </a:t>
            </a:r>
            <a:r>
              <a:rPr lang="sv-SE" sz="9900" dirty="0" err="1" smtClean="0"/>
              <a:t>francais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22050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7" t="11832" r="22641" b="14556"/>
          <a:stretch/>
        </p:blipFill>
        <p:spPr>
          <a:xfrm>
            <a:off x="2051720" y="332656"/>
            <a:ext cx="5361165" cy="4248472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95536" y="4542865"/>
            <a:ext cx="8361007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clémentine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8640"/>
            <a:ext cx="3963210" cy="381642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401091" y="4509120"/>
            <a:ext cx="6582251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pomme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0"/>
          <a:stretch/>
        </p:blipFill>
        <p:spPr>
          <a:xfrm>
            <a:off x="1259632" y="332656"/>
            <a:ext cx="6697010" cy="381642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619672" y="4509120"/>
            <a:ext cx="5718232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pêche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4664"/>
            <a:ext cx="5130570" cy="4104456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50518" y="4678854"/>
            <a:ext cx="8444941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500" dirty="0" err="1" smtClean="0"/>
              <a:t>Un</a:t>
            </a:r>
            <a:r>
              <a:rPr lang="sv-SE" sz="8500" dirty="0" smtClean="0"/>
              <a:t> </a:t>
            </a:r>
            <a:r>
              <a:rPr lang="sv-SE" sz="8500" dirty="0" err="1" smtClean="0"/>
              <a:t>pamplemousse</a:t>
            </a:r>
            <a:endParaRPr lang="sv-SE" sz="85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0648"/>
            <a:ext cx="6266970" cy="3744416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1851688" y="4437112"/>
            <a:ext cx="5658921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prune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8640"/>
            <a:ext cx="5724128" cy="428556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043608" y="4869160"/>
            <a:ext cx="6717865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</a:t>
            </a:r>
            <a:r>
              <a:rPr lang="sv-SE" sz="9900" dirty="0" smtClean="0"/>
              <a:t> </a:t>
            </a:r>
            <a:r>
              <a:rPr lang="sv-SE" sz="9900" dirty="0" err="1" smtClean="0"/>
              <a:t>pastèque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9064"/>
            <a:ext cx="4896544" cy="4602751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79512" y="5085184"/>
            <a:ext cx="88273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800" dirty="0" err="1" smtClean="0"/>
              <a:t>Une</a:t>
            </a:r>
            <a:r>
              <a:rPr lang="sv-SE" sz="8800" dirty="0" smtClean="0"/>
              <a:t> </a:t>
            </a:r>
            <a:r>
              <a:rPr lang="sv-SE" sz="8800" dirty="0" err="1" smtClean="0"/>
              <a:t>fraise</a:t>
            </a:r>
            <a:r>
              <a:rPr lang="sv-SE" sz="8800" dirty="0" smtClean="0"/>
              <a:t> des </a:t>
            </a:r>
            <a:r>
              <a:rPr lang="sv-SE" sz="8800" dirty="0" err="1" smtClean="0"/>
              <a:t>bois</a:t>
            </a:r>
            <a:endParaRPr lang="sv-SE" sz="88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6233528" cy="417646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657063" y="4759068"/>
            <a:ext cx="5582682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</a:t>
            </a:r>
            <a:r>
              <a:rPr lang="sv-SE" sz="9900" dirty="0" smtClean="0"/>
              <a:t> </a:t>
            </a:r>
            <a:r>
              <a:rPr lang="sv-SE" sz="9900" dirty="0" err="1" smtClean="0"/>
              <a:t>abricot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0"/>
          <a:stretch/>
        </p:blipFill>
        <p:spPr>
          <a:xfrm>
            <a:off x="1187624" y="332656"/>
            <a:ext cx="6883400" cy="440833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237177" y="4774735"/>
            <a:ext cx="678429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noisette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0646"/>
            <a:ext cx="5760640" cy="4815895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95536" y="4941168"/>
            <a:ext cx="82222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0" dirty="0" err="1" smtClean="0"/>
              <a:t>Une</a:t>
            </a:r>
            <a:r>
              <a:rPr lang="sv-SE" sz="9000" dirty="0" smtClean="0"/>
              <a:t> </a:t>
            </a:r>
            <a:r>
              <a:rPr lang="sv-SE" sz="9000" dirty="0" err="1" smtClean="0"/>
              <a:t>noix</a:t>
            </a:r>
            <a:r>
              <a:rPr lang="sv-SE" sz="9000" dirty="0" smtClean="0"/>
              <a:t> de </a:t>
            </a:r>
            <a:r>
              <a:rPr lang="sv-SE" sz="9000" dirty="0" err="1" smtClean="0"/>
              <a:t>coco</a:t>
            </a:r>
            <a:endParaRPr lang="sv-SE" sz="90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8640"/>
            <a:ext cx="4381500" cy="342900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1403648" y="3989238"/>
            <a:ext cx="6164188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orange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4" t="8992" b="7371"/>
          <a:stretch/>
        </p:blipFill>
        <p:spPr>
          <a:xfrm>
            <a:off x="902222" y="260648"/>
            <a:ext cx="6589934" cy="4104456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55576" y="4653136"/>
            <a:ext cx="7469224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nectarine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32656"/>
            <a:ext cx="5715000" cy="4257675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922561" y="4869160"/>
            <a:ext cx="4965205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</a:t>
            </a:r>
            <a:r>
              <a:rPr lang="sv-SE" sz="9900" dirty="0" smtClean="0"/>
              <a:t> citron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0647"/>
            <a:ext cx="4680520" cy="4366157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835696" y="4797152"/>
            <a:ext cx="5323189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mûre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2656"/>
            <a:ext cx="6948264" cy="4342665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51520" y="4869160"/>
            <a:ext cx="876323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plaquebière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1691"/>
            <a:ext cx="5616624" cy="4582201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043083" y="5013176"/>
            <a:ext cx="6769802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mangue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" t="8818" r="6951" b="11182"/>
          <a:stretch/>
        </p:blipFill>
        <p:spPr>
          <a:xfrm>
            <a:off x="1565563" y="512617"/>
            <a:ext cx="5580269" cy="3852487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921024" y="4725144"/>
            <a:ext cx="486934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</a:t>
            </a:r>
            <a:r>
              <a:rPr lang="sv-SE" sz="9900" dirty="0" smtClean="0"/>
              <a:t> </a:t>
            </a:r>
            <a:r>
              <a:rPr lang="sv-SE" sz="9900" dirty="0" err="1" smtClean="0"/>
              <a:t>cassis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t="4299" b="29402"/>
          <a:stretch/>
        </p:blipFill>
        <p:spPr>
          <a:xfrm>
            <a:off x="535926" y="363100"/>
            <a:ext cx="8186387" cy="417646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174295" y="4869160"/>
            <a:ext cx="6909648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groseille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7645361" cy="381642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115616" y="4581128"/>
            <a:ext cx="6523452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myrtille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0648"/>
            <a:ext cx="5904656" cy="4427108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87995" y="4869160"/>
            <a:ext cx="902080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airelle</a:t>
            </a:r>
            <a:r>
              <a:rPr lang="sv-SE" sz="9900" dirty="0" smtClean="0"/>
              <a:t> rouge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8640"/>
            <a:ext cx="3696632" cy="4653136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115616" y="4841776"/>
            <a:ext cx="7071231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</a:t>
            </a:r>
            <a:r>
              <a:rPr lang="sv-SE" sz="9900" dirty="0" smtClean="0"/>
              <a:t> </a:t>
            </a:r>
            <a:r>
              <a:rPr lang="sv-SE" sz="9900" dirty="0" err="1" smtClean="0"/>
              <a:t>raisin</a:t>
            </a:r>
            <a:r>
              <a:rPr lang="sv-SE" sz="9900" dirty="0" smtClean="0"/>
              <a:t> </a:t>
            </a:r>
            <a:r>
              <a:rPr lang="sv-SE" sz="9900" dirty="0" err="1" smtClean="0"/>
              <a:t>vert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3346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2656"/>
            <a:ext cx="4513684" cy="451368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932790" y="4651552"/>
            <a:ext cx="5615640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cerise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86" y="188640"/>
            <a:ext cx="5762625" cy="40005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331640" y="4869160"/>
            <a:ext cx="708200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</a:t>
            </a:r>
            <a:r>
              <a:rPr lang="sv-SE" sz="9900" dirty="0" smtClean="0"/>
              <a:t> </a:t>
            </a:r>
            <a:r>
              <a:rPr lang="sv-SE" sz="9900" dirty="0" err="1" smtClean="0"/>
              <a:t>raisin</a:t>
            </a:r>
            <a:r>
              <a:rPr lang="sv-SE" sz="9900" dirty="0" smtClean="0"/>
              <a:t> </a:t>
            </a:r>
            <a:r>
              <a:rPr lang="sv-SE" sz="9900" dirty="0" err="1" smtClean="0"/>
              <a:t>noir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5917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5248"/>
            <a:ext cx="5184576" cy="3888432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331640" y="4149080"/>
            <a:ext cx="568863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700" dirty="0" err="1" smtClean="0"/>
              <a:t>Une</a:t>
            </a:r>
            <a:r>
              <a:rPr lang="sv-SE" sz="7700" dirty="0" smtClean="0"/>
              <a:t> </a:t>
            </a:r>
            <a:r>
              <a:rPr lang="sv-SE" sz="7700" dirty="0" err="1" smtClean="0"/>
              <a:t>groseille</a:t>
            </a:r>
            <a:r>
              <a:rPr lang="sv-SE" sz="7700" dirty="0" smtClean="0"/>
              <a:t> </a:t>
            </a:r>
          </a:p>
          <a:p>
            <a:r>
              <a:rPr lang="sv-SE" sz="7700" dirty="0" smtClean="0"/>
              <a:t>à </a:t>
            </a:r>
            <a:r>
              <a:rPr lang="sv-SE" sz="7700" dirty="0" err="1" smtClean="0"/>
              <a:t>maquereau</a:t>
            </a:r>
            <a:endParaRPr lang="sv-SE" sz="7700" dirty="0"/>
          </a:p>
        </p:txBody>
      </p:sp>
    </p:spTree>
    <p:extLst>
      <p:ext uri="{BB962C8B-B14F-4D97-AF65-F5344CB8AC3E}">
        <p14:creationId xmlns:p14="http://schemas.microsoft.com/office/powerpoint/2010/main" val="18977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9" t="8545" r="16107" b="10822"/>
          <a:stretch/>
        </p:blipFill>
        <p:spPr>
          <a:xfrm>
            <a:off x="1835696" y="286932"/>
            <a:ext cx="5639857" cy="4222188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419528" y="4797152"/>
            <a:ext cx="8472191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500" dirty="0" err="1" smtClean="0"/>
              <a:t>Un</a:t>
            </a:r>
            <a:r>
              <a:rPr lang="sv-SE" sz="7500" dirty="0" smtClean="0"/>
              <a:t> </a:t>
            </a:r>
            <a:r>
              <a:rPr lang="sv-SE" sz="7500" dirty="0" err="1" smtClean="0"/>
              <a:t>fruit</a:t>
            </a:r>
            <a:r>
              <a:rPr lang="sv-SE" sz="7500" dirty="0" smtClean="0"/>
              <a:t> de la passion</a:t>
            </a:r>
            <a:endParaRPr lang="sv-SE" sz="7500" dirty="0"/>
          </a:p>
        </p:txBody>
      </p:sp>
    </p:spTree>
    <p:extLst>
      <p:ext uri="{BB962C8B-B14F-4D97-AF65-F5344CB8AC3E}">
        <p14:creationId xmlns:p14="http://schemas.microsoft.com/office/powerpoint/2010/main" val="311988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0648"/>
            <a:ext cx="4248472" cy="458835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611560" y="4874359"/>
            <a:ext cx="8217249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bergamote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103787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0648"/>
            <a:ext cx="3528392" cy="458691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95536" y="4847558"/>
            <a:ext cx="8626144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canneberge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43885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2655"/>
            <a:ext cx="3384376" cy="4602751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770762" y="4946820"/>
            <a:ext cx="4705840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</a:t>
            </a:r>
            <a:r>
              <a:rPr lang="sv-SE" sz="9900" dirty="0" smtClean="0"/>
              <a:t> </a:t>
            </a:r>
            <a:r>
              <a:rPr lang="sv-SE" sz="9900" dirty="0" err="1" smtClean="0"/>
              <a:t>coing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43885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76" y="260646"/>
            <a:ext cx="3544146" cy="4536505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611560" y="4874359"/>
            <a:ext cx="6812378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grenade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43885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6632"/>
            <a:ext cx="3209925" cy="428625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611560" y="4874359"/>
            <a:ext cx="8003858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olive</a:t>
            </a:r>
            <a:r>
              <a:rPr lang="sv-SE" sz="9900" dirty="0" smtClean="0"/>
              <a:t> </a:t>
            </a:r>
            <a:r>
              <a:rPr lang="sv-SE" sz="9900" dirty="0" err="1" smtClean="0"/>
              <a:t>noire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43885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14" y="188640"/>
            <a:ext cx="5810250" cy="390525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611560" y="4874359"/>
            <a:ext cx="799616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olive</a:t>
            </a:r>
            <a:r>
              <a:rPr lang="sv-SE" sz="9900" dirty="0" smtClean="0"/>
              <a:t> </a:t>
            </a:r>
            <a:r>
              <a:rPr lang="sv-SE" sz="9900" dirty="0" err="1" smtClean="0"/>
              <a:t>verte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43885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0648"/>
            <a:ext cx="3888432" cy="4432812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610732" y="4874359"/>
            <a:ext cx="3984552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</a:t>
            </a:r>
            <a:r>
              <a:rPr lang="sv-SE" sz="9900" dirty="0" smtClean="0"/>
              <a:t> kaki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43885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3" b="2683"/>
          <a:stretch/>
        </p:blipFill>
        <p:spPr>
          <a:xfrm>
            <a:off x="1728533" y="260648"/>
            <a:ext cx="5715000" cy="46482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259632" y="4936945"/>
            <a:ext cx="7312451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</a:t>
            </a:r>
            <a:r>
              <a:rPr lang="sv-SE" sz="9900" dirty="0" smtClean="0"/>
              <a:t> citron </a:t>
            </a:r>
            <a:r>
              <a:rPr lang="sv-SE" sz="9900" dirty="0" err="1" smtClean="0"/>
              <a:t>vert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8640"/>
            <a:ext cx="3888432" cy="458835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123728" y="4874359"/>
            <a:ext cx="5182894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nèfle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43885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8640"/>
            <a:ext cx="4608512" cy="4700682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611560" y="4874359"/>
            <a:ext cx="8017259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carambole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103787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2335"/>
            <a:ext cx="3096344" cy="4551626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331640" y="4874358"/>
            <a:ext cx="5160387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figue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103787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8640"/>
            <a:ext cx="5502020" cy="4464496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051720" y="4797152"/>
            <a:ext cx="541648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fraise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626" y="116632"/>
            <a:ext cx="4762500" cy="3171825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899592" y="3717032"/>
            <a:ext cx="7768089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framboise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0648"/>
            <a:ext cx="4293096" cy="4293096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051720" y="4936263"/>
            <a:ext cx="5270289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poire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8640"/>
            <a:ext cx="4509592" cy="4464496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1979712" y="4941168"/>
            <a:ext cx="522771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</a:t>
            </a:r>
            <a:r>
              <a:rPr lang="sv-SE" sz="9900" dirty="0" smtClean="0"/>
              <a:t> melon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1" b="5414"/>
          <a:stretch/>
        </p:blipFill>
        <p:spPr>
          <a:xfrm>
            <a:off x="1091800" y="476672"/>
            <a:ext cx="6660232" cy="3449781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206131" y="4366434"/>
            <a:ext cx="6431569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banane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215381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101</Words>
  <Application>Microsoft Office PowerPoint</Application>
  <PresentationFormat>Bildspel på skärmen (4:3)</PresentationFormat>
  <Paragraphs>44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42</vt:i4>
      </vt:variant>
    </vt:vector>
  </HeadingPairs>
  <TitlesOfParts>
    <vt:vector size="43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steff</dc:creator>
  <cp:lastModifiedBy>Stefan</cp:lastModifiedBy>
  <cp:revision>21</cp:revision>
  <dcterms:created xsi:type="dcterms:W3CDTF">2013-09-28T12:59:20Z</dcterms:created>
  <dcterms:modified xsi:type="dcterms:W3CDTF">2015-10-15T06:38:38Z</dcterms:modified>
</cp:coreProperties>
</file>