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1" r:id="rId3"/>
    <p:sldId id="292" r:id="rId4"/>
    <p:sldId id="258" r:id="rId5"/>
    <p:sldId id="259" r:id="rId6"/>
    <p:sldId id="293" r:id="rId7"/>
    <p:sldId id="294" r:id="rId8"/>
    <p:sldId id="260" r:id="rId9"/>
    <p:sldId id="261" r:id="rId10"/>
    <p:sldId id="265" r:id="rId11"/>
    <p:sldId id="298" r:id="rId12"/>
    <p:sldId id="295" r:id="rId13"/>
    <p:sldId id="270" r:id="rId14"/>
    <p:sldId id="296" r:id="rId15"/>
    <p:sldId id="268" r:id="rId16"/>
    <p:sldId id="297" r:id="rId17"/>
    <p:sldId id="272" r:id="rId1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275" autoAdjust="0"/>
  </p:normalViewPr>
  <p:slideViewPr>
    <p:cSldViewPr>
      <p:cViewPr varScale="1">
        <p:scale>
          <a:sx n="60" d="100"/>
          <a:sy n="60" d="100"/>
        </p:scale>
        <p:origin x="64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0101CA8-442A-45C2-B794-A833B6D37EE4}" type="datetimeFigureOut">
              <a:rPr lang="fr-FR"/>
              <a:pPr>
                <a:defRPr/>
              </a:pPr>
              <a:t>30/01/2016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74EB200-0E09-4EA5-86F1-D0A77BCE7338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508831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25ED4D-A7FB-401B-B9EA-138CAE182A24}" type="slidenum">
              <a:rPr lang="fr-FR" altLang="sv-SE"/>
              <a:pPr eaLnBrk="1" hangingPunct="1"/>
              <a:t>1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33710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16AAC9-7EB7-4A87-852F-6383BF4CAD06}" type="slidenum">
              <a:rPr lang="fr-FR" altLang="sv-SE"/>
              <a:pPr eaLnBrk="1" hangingPunct="1"/>
              <a:t>10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9299236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smtClean="0"/>
          </a:p>
        </p:txBody>
      </p:sp>
      <p:sp>
        <p:nvSpPr>
          <p:cNvPr id="419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375E95-8AFB-43C8-8020-A3ABF2ADD8E5}" type="slidenum">
              <a:rPr lang="fr-FR" altLang="sv-SE"/>
              <a:pPr eaLnBrk="1" hangingPunct="1"/>
              <a:t>11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885724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smtClean="0"/>
          </a:p>
        </p:txBody>
      </p:sp>
      <p:sp>
        <p:nvSpPr>
          <p:cNvPr id="430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338672-5C76-48EB-9077-C873E5276C9B}" type="slidenum">
              <a:rPr lang="fr-FR" altLang="sv-SE"/>
              <a:pPr eaLnBrk="1" hangingPunct="1"/>
              <a:t>12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009249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440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F7FF7DC-23EF-47B3-972E-C6C78BDBBE82}" type="slidenum">
              <a:rPr lang="fr-FR" altLang="sv-SE"/>
              <a:pPr eaLnBrk="1" hangingPunct="1"/>
              <a:t>13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7822011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smtClean="0"/>
          </a:p>
        </p:txBody>
      </p:sp>
      <p:sp>
        <p:nvSpPr>
          <p:cNvPr id="450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45D625-4A94-422E-B07E-5B424632B3B4}" type="slidenum">
              <a:rPr lang="fr-FR" altLang="sv-SE"/>
              <a:pPr eaLnBrk="1" hangingPunct="1"/>
              <a:t>14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5255685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460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CD2749-900C-417B-8D96-E5D4B0F3B9C9}" type="slidenum">
              <a:rPr lang="fr-FR" altLang="sv-SE"/>
              <a:pPr eaLnBrk="1" hangingPunct="1"/>
              <a:t>15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1980088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smtClean="0"/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947055-93D9-47F5-B51E-656E9A41D319}" type="slidenum">
              <a:rPr lang="fr-FR" altLang="sv-SE"/>
              <a:pPr eaLnBrk="1" hangingPunct="1"/>
              <a:t>16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699317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481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5E4BBB-D929-459A-A977-DDA437B161CB}" type="slidenum">
              <a:rPr lang="fr-FR" altLang="sv-SE"/>
              <a:pPr eaLnBrk="1" hangingPunct="1"/>
              <a:t>17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081752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327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60D7B15-C866-46D5-A002-04460845603F}" type="slidenum">
              <a:rPr lang="fr-FR" altLang="sv-SE"/>
              <a:pPr eaLnBrk="1" hangingPunct="1"/>
              <a:t>2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691567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smtClean="0"/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6F21E8E-1443-4C7B-870C-BEACEAE26526}" type="slidenum">
              <a:rPr lang="fr-FR" altLang="sv-SE"/>
              <a:pPr eaLnBrk="1" hangingPunct="1"/>
              <a:t>3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796639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348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79ABE12-9D3B-4F64-AAAF-E5443A3F846E}" type="slidenum">
              <a:rPr lang="fr-FR" altLang="sv-SE"/>
              <a:pPr eaLnBrk="1" hangingPunct="1"/>
              <a:t>4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638087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358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3F64783-29BF-4B0F-BC66-FF1FA61F588C}" type="slidenum">
              <a:rPr lang="fr-FR" altLang="sv-SE"/>
              <a:pPr eaLnBrk="1" hangingPunct="1"/>
              <a:t>5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8037854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smtClean="0"/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0EA603D-2681-4DA9-A48D-AB77355779D8}" type="slidenum">
              <a:rPr lang="fr-FR" altLang="sv-SE"/>
              <a:pPr eaLnBrk="1" hangingPunct="1"/>
              <a:t>6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048414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altLang="sv-SE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A96313D-64E6-4170-8ED6-8BD81D9338D9}" type="slidenum">
              <a:rPr lang="fr-FR" altLang="sv-SE"/>
              <a:pPr eaLnBrk="1" hangingPunct="1"/>
              <a:t>7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4241831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F135CE5-CFBF-4BEA-A170-B6418C2E61B2}" type="slidenum">
              <a:rPr lang="fr-FR" altLang="sv-SE"/>
              <a:pPr eaLnBrk="1" hangingPunct="1"/>
              <a:t>8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926669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altLang="sv-SE" smtClean="0"/>
          </a:p>
        </p:txBody>
      </p:sp>
      <p:sp>
        <p:nvSpPr>
          <p:cNvPr id="399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63A6D2-B98C-471C-82E2-00D81A63F643}" type="slidenum">
              <a:rPr lang="fr-FR" altLang="sv-SE"/>
              <a:pPr eaLnBrk="1" hangingPunct="1"/>
              <a:t>9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064935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840DCC9-B94A-4B61-B518-D2C34C84D293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743629475"/>
      </p:ext>
    </p:extLst>
  </p:cSld>
  <p:clrMapOvr>
    <a:masterClrMapping/>
  </p:clrMapOvr>
  <p:transition spd="slow" advClick="0" advTm="1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CD0FD12-28BE-46C7-BB3E-B10B63F6CDE4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333921977"/>
      </p:ext>
    </p:extLst>
  </p:cSld>
  <p:clrMapOvr>
    <a:masterClrMapping/>
  </p:clrMapOvr>
  <p:transition spd="slow" advClick="0" advTm="1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4A6411E-AC62-4C02-A3B8-2D35DC4D2873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715888209"/>
      </p:ext>
    </p:extLst>
  </p:cSld>
  <p:clrMapOvr>
    <a:masterClrMapping/>
  </p:clrMapOvr>
  <p:transition spd="slow" advClick="0" advTm="1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4AEE54D-04DE-4997-BCAC-7534FAA62B9D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372104235"/>
      </p:ext>
    </p:extLst>
  </p:cSld>
  <p:clrMapOvr>
    <a:masterClrMapping/>
  </p:clrMapOvr>
  <p:transition spd="slow" advClick="0" advTm="1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5D5997D-FB61-44EA-8CDC-6E0C5A24CCCB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547060944"/>
      </p:ext>
    </p:extLst>
  </p:cSld>
  <p:clrMapOvr>
    <a:masterClrMapping/>
  </p:clrMapOvr>
  <p:transition spd="slow" advClick="0" advTm="1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FEBCB72-D2F0-4A03-9CB8-293B876B22BA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368040821"/>
      </p:ext>
    </p:extLst>
  </p:cSld>
  <p:clrMapOvr>
    <a:masterClrMapping/>
  </p:clrMapOvr>
  <p:transition spd="slow" advClick="0" advTm="1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394B3CD-70ED-4CB7-AD74-50188EDF1552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470422763"/>
      </p:ext>
    </p:extLst>
  </p:cSld>
  <p:clrMapOvr>
    <a:masterClrMapping/>
  </p:clrMapOvr>
  <p:transition spd="slow" advClick="0" advTm="1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B12DF9F-24D3-4FBA-B432-88EDE682F1F1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094311159"/>
      </p:ext>
    </p:extLst>
  </p:cSld>
  <p:clrMapOvr>
    <a:masterClrMapping/>
  </p:clrMapOvr>
  <p:transition spd="slow" advClick="0" advTm="1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C9596CA-AB80-4EC6-8368-C1E094DE6A3C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534491015"/>
      </p:ext>
    </p:extLst>
  </p:cSld>
  <p:clrMapOvr>
    <a:masterClrMapping/>
  </p:clrMapOvr>
  <p:transition spd="slow" advClick="0" advTm="1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60D398C-90C6-46B2-94F2-47CFBD30EF98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1120469394"/>
      </p:ext>
    </p:extLst>
  </p:cSld>
  <p:clrMapOvr>
    <a:masterClrMapping/>
  </p:clrMapOvr>
  <p:transition spd="slow" advClick="0" advTm="1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3193EB0-03C6-4E5A-9487-91CB220F2C89}" type="slidenum">
              <a:rPr lang="fr-FR" altLang="sv-SE"/>
              <a:pPr/>
              <a:t>‹#›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246268260"/>
      </p:ext>
    </p:extLst>
  </p:cSld>
  <p:clrMapOvr>
    <a:masterClrMapping/>
  </p:clrMapOvr>
  <p:transition spd="slow" advClick="0" advTm="1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ateliers-alea.com/jeux-gratuits-ressources-jeux-gratuits-xsl-211_214.html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sv-SE" smtClean="0"/>
              <a:t>Cliquez pour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sv-SE" smtClean="0"/>
              <a:t>Cliquez pour modifier les styles du texte du masque</a:t>
            </a:r>
          </a:p>
          <a:p>
            <a:pPr lvl="1"/>
            <a:r>
              <a:rPr lang="fr-FR" altLang="sv-SE" smtClean="0"/>
              <a:t>Deuxième niveau</a:t>
            </a:r>
          </a:p>
          <a:p>
            <a:pPr lvl="2"/>
            <a:r>
              <a:rPr lang="fr-FR" altLang="sv-SE" smtClean="0"/>
              <a:t>Troisième niveau</a:t>
            </a:r>
          </a:p>
          <a:p>
            <a:pPr lvl="3"/>
            <a:r>
              <a:rPr lang="fr-FR" altLang="sv-SE" smtClean="0"/>
              <a:t>Quatrième niveau</a:t>
            </a:r>
          </a:p>
          <a:p>
            <a:pPr lvl="4"/>
            <a:r>
              <a:rPr lang="fr-FR" altLang="sv-SE" smtClean="0"/>
              <a:t>Cinquième niveau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5929313" y="6572250"/>
            <a:ext cx="3214687" cy="2143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sz="800" dirty="0">
                <a:latin typeface="Arial" charset="0"/>
              </a:rPr>
              <a:t>Images libres de droit : http://tell.fll.purdue.edu/JapanProj/FLClipart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26988" y="6532563"/>
            <a:ext cx="1544637" cy="254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1050" dirty="0">
                <a:latin typeface="Arial" charset="0"/>
              </a:rPr>
              <a:t>www.ateliers-alea.com</a:t>
            </a:r>
          </a:p>
        </p:txBody>
      </p:sp>
      <p:sp>
        <p:nvSpPr>
          <p:cNvPr id="9" name="ZoneTexte 8"/>
          <p:cNvSpPr txBox="1"/>
          <p:nvPr userDrawn="1"/>
        </p:nvSpPr>
        <p:spPr>
          <a:xfrm>
            <a:off x="7286625" y="0"/>
            <a:ext cx="185737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fr-FR" sz="1600" dirty="0" err="1">
                <a:solidFill>
                  <a:srgbClr val="00B0F0"/>
                </a:solidFill>
                <a:latin typeface="Arial" charset="0"/>
              </a:rPr>
              <a:t>Diamorama</a:t>
            </a:r>
            <a:r>
              <a:rPr lang="fr-FR" sz="1600" dirty="0">
                <a:solidFill>
                  <a:srgbClr val="00B0F0"/>
                </a:solidFill>
                <a:latin typeface="Arial" charset="0"/>
              </a:rPr>
              <a:t> 04</a:t>
            </a:r>
          </a:p>
          <a:p>
            <a:pPr algn="r">
              <a:defRPr/>
            </a:pPr>
            <a:r>
              <a:rPr lang="fr-FR" sz="1600" dirty="0">
                <a:solidFill>
                  <a:srgbClr val="00B0F0"/>
                </a:solidFill>
                <a:latin typeface="Arial" charset="0"/>
              </a:rPr>
              <a:t>Passé-composé</a:t>
            </a:r>
          </a:p>
          <a:p>
            <a:pPr algn="r">
              <a:defRPr/>
            </a:pPr>
            <a:r>
              <a:rPr lang="fr-FR" sz="1600" dirty="0">
                <a:solidFill>
                  <a:srgbClr val="00B0F0"/>
                </a:solidFill>
                <a:latin typeface="Arial" charset="0"/>
              </a:rPr>
              <a:t>avec « être »</a:t>
            </a:r>
          </a:p>
        </p:txBody>
      </p:sp>
      <p:pic>
        <p:nvPicPr>
          <p:cNvPr id="1032" name="Image 6" descr="logo-alea-bleu-1.gif">
            <a:hlinkClick r:id="rId13"/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1438"/>
            <a:ext cx="6477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 spd="slow" advClick="0" advTm="10000"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 7" descr="dat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214313"/>
            <a:ext cx="5324475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4711700" y="4781550"/>
            <a:ext cx="121761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ai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715000" y="4781550"/>
            <a:ext cx="28924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més</a:t>
            </a: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985963" y="4786313"/>
            <a:ext cx="28717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sont</a:t>
            </a:r>
          </a:p>
        </p:txBody>
      </p:sp>
      <p:sp>
        <p:nvSpPr>
          <p:cNvPr id="13318" name="Text Box 14"/>
          <p:cNvSpPr txBox="1">
            <a:spLocks noChangeArrowheads="1"/>
          </p:cNvSpPr>
          <p:nvPr/>
        </p:nvSpPr>
        <p:spPr bwMode="auto">
          <a:xfrm>
            <a:off x="214313" y="3429000"/>
            <a:ext cx="162401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ils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285750" y="4797425"/>
            <a:ext cx="1524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se</a:t>
            </a:r>
          </a:p>
        </p:txBody>
      </p:sp>
      <p:sp>
        <p:nvSpPr>
          <p:cNvPr id="8" name="Arc 7"/>
          <p:cNvSpPr/>
          <p:nvPr/>
        </p:nvSpPr>
        <p:spPr>
          <a:xfrm flipV="1">
            <a:off x="500063" y="5572125"/>
            <a:ext cx="1071562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Arc 8"/>
          <p:cNvSpPr/>
          <p:nvPr/>
        </p:nvSpPr>
        <p:spPr>
          <a:xfrm flipV="1">
            <a:off x="2071688" y="5572125"/>
            <a:ext cx="2428875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4929188" y="5572125"/>
            <a:ext cx="785812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rc 10"/>
          <p:cNvSpPr/>
          <p:nvPr/>
        </p:nvSpPr>
        <p:spPr>
          <a:xfrm flipV="1">
            <a:off x="5857875" y="5572125"/>
            <a:ext cx="2286000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28625" y="6046788"/>
            <a:ext cx="8072438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45841E-6 L 0.92552 2.4584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Image 7" descr="slee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785938" y="4859338"/>
            <a:ext cx="173831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en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214688" y="4873625"/>
            <a:ext cx="21431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dor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552825" y="3429000"/>
            <a:ext cx="251936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suis</a:t>
            </a:r>
          </a:p>
        </p:txBody>
      </p:sp>
      <p:sp>
        <p:nvSpPr>
          <p:cNvPr id="22534" name="Text Box 7"/>
          <p:cNvSpPr txBox="1">
            <a:spLocks noChangeArrowheads="1"/>
          </p:cNvSpPr>
          <p:nvPr/>
        </p:nvSpPr>
        <p:spPr bwMode="auto">
          <a:xfrm>
            <a:off x="250825" y="3430588"/>
            <a:ext cx="146367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je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1609725" y="3430588"/>
            <a:ext cx="20335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me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000625" y="4873625"/>
            <a:ext cx="250031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mie</a:t>
            </a:r>
          </a:p>
        </p:txBody>
      </p:sp>
      <p:sp>
        <p:nvSpPr>
          <p:cNvPr id="10" name="Arc 9"/>
          <p:cNvSpPr/>
          <p:nvPr/>
        </p:nvSpPr>
        <p:spPr>
          <a:xfrm flipV="1">
            <a:off x="1785938" y="4143375"/>
            <a:ext cx="1571625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rc 10"/>
          <p:cNvSpPr/>
          <p:nvPr/>
        </p:nvSpPr>
        <p:spPr>
          <a:xfrm flipV="1">
            <a:off x="3643313" y="4143375"/>
            <a:ext cx="2214562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rc 11"/>
          <p:cNvSpPr/>
          <p:nvPr/>
        </p:nvSpPr>
        <p:spPr>
          <a:xfrm flipV="1">
            <a:off x="1785938" y="5572125"/>
            <a:ext cx="1428750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Arc 12"/>
          <p:cNvSpPr/>
          <p:nvPr/>
        </p:nvSpPr>
        <p:spPr>
          <a:xfrm flipV="1">
            <a:off x="3357563" y="5500688"/>
            <a:ext cx="1643062" cy="1000125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Arc 13"/>
          <p:cNvSpPr/>
          <p:nvPr/>
        </p:nvSpPr>
        <p:spPr>
          <a:xfrm flipV="1">
            <a:off x="5143500" y="5572125"/>
            <a:ext cx="1928813" cy="1000125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1500188" y="4572000"/>
            <a:ext cx="7929562" cy="642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0" y="6000750"/>
            <a:ext cx="8929688" cy="642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9" grpId="0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altLang="sv-SE" smtClean="0"/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altLang="sv-SE" smtClean="0"/>
          </a:p>
        </p:txBody>
      </p:sp>
      <p:pic>
        <p:nvPicPr>
          <p:cNvPr id="23556" name="Picture 2" descr="C:\Users\Ateliers ALEA\Pictures\ALEA images\IMAGES-verbes\washhan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42875"/>
            <a:ext cx="6072187" cy="484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929188" y="4786313"/>
            <a:ext cx="18732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vé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025900" y="4786313"/>
            <a:ext cx="1652588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la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0" y="4786313"/>
            <a:ext cx="16065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tu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571625" y="4791075"/>
            <a:ext cx="24638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t’es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500813" y="5445125"/>
            <a:ext cx="2571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50000"/>
              </a:spcBef>
              <a:defRPr/>
            </a:pPr>
            <a:r>
              <a:rPr lang="fr-FR" sz="4400" kern="0" dirty="0">
                <a:latin typeface="+mn-lt"/>
              </a:rPr>
              <a:t>les mains</a:t>
            </a:r>
          </a:p>
        </p:txBody>
      </p:sp>
      <p:sp>
        <p:nvSpPr>
          <p:cNvPr id="10" name="Arc 9"/>
          <p:cNvSpPr/>
          <p:nvPr/>
        </p:nvSpPr>
        <p:spPr>
          <a:xfrm flipV="1">
            <a:off x="1714500" y="5572125"/>
            <a:ext cx="1785938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rc 10"/>
          <p:cNvSpPr/>
          <p:nvPr/>
        </p:nvSpPr>
        <p:spPr>
          <a:xfrm flipV="1">
            <a:off x="4143375" y="5572125"/>
            <a:ext cx="928688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rc 11"/>
          <p:cNvSpPr/>
          <p:nvPr/>
        </p:nvSpPr>
        <p:spPr>
          <a:xfrm flipV="1">
            <a:off x="5143500" y="5572125"/>
            <a:ext cx="1143000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0" y="6046788"/>
            <a:ext cx="8929688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88913"/>
            <a:ext cx="6715125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356100" y="4781550"/>
            <a:ext cx="2808288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ren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6143625" y="4781550"/>
            <a:ext cx="24479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tré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900113" y="4781550"/>
            <a:ext cx="187166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tu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2628900" y="4797425"/>
            <a:ext cx="187166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es</a:t>
            </a:r>
          </a:p>
        </p:txBody>
      </p:sp>
      <p:sp>
        <p:nvSpPr>
          <p:cNvPr id="7" name="Arc 6"/>
          <p:cNvSpPr/>
          <p:nvPr/>
        </p:nvSpPr>
        <p:spPr>
          <a:xfrm flipV="1">
            <a:off x="2786063" y="5572125"/>
            <a:ext cx="1214437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Arc 8"/>
          <p:cNvSpPr/>
          <p:nvPr/>
        </p:nvSpPr>
        <p:spPr>
          <a:xfrm flipV="1">
            <a:off x="4500563" y="5572125"/>
            <a:ext cx="1643062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6286500" y="5572125"/>
            <a:ext cx="1500188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0" y="6046788"/>
            <a:ext cx="8929688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5357813" y="4781550"/>
            <a:ext cx="2357437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ssis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4633913" y="4781550"/>
            <a:ext cx="1652587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a</a:t>
            </a:r>
          </a:p>
        </p:txBody>
      </p:sp>
      <p:sp>
        <p:nvSpPr>
          <p:cNvPr id="25604" name="Text Box 7"/>
          <p:cNvSpPr txBox="1">
            <a:spLocks noChangeArrowheads="1"/>
          </p:cNvSpPr>
          <p:nvPr/>
        </p:nvSpPr>
        <p:spPr bwMode="auto">
          <a:xfrm>
            <a:off x="608013" y="4781550"/>
            <a:ext cx="16065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tu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179638" y="4786313"/>
            <a:ext cx="24638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t’es</a:t>
            </a:r>
          </a:p>
        </p:txBody>
      </p:sp>
      <p:pic>
        <p:nvPicPr>
          <p:cNvPr id="25606" name="Image 7" descr="si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0"/>
            <a:ext cx="5405437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rc 6"/>
          <p:cNvSpPr/>
          <p:nvPr/>
        </p:nvSpPr>
        <p:spPr>
          <a:xfrm flipV="1">
            <a:off x="2357438" y="5572125"/>
            <a:ext cx="1785937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4714875" y="5572125"/>
            <a:ext cx="714375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rc 10"/>
          <p:cNvSpPr/>
          <p:nvPr/>
        </p:nvSpPr>
        <p:spPr>
          <a:xfrm flipV="1">
            <a:off x="5500688" y="5572125"/>
            <a:ext cx="2071687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0" y="6046788"/>
            <a:ext cx="8929688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Ateliers ALEA\Pictures\ALEA images\IMAGES-verbes\tumbl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0"/>
            <a:ext cx="6572250" cy="501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553325" y="4786313"/>
            <a:ext cx="24479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bé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568950" y="4786313"/>
            <a:ext cx="221773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tom</a:t>
            </a: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71438" y="4806950"/>
            <a:ext cx="278606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vous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928938" y="4791075"/>
            <a:ext cx="338931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êtes</a:t>
            </a:r>
          </a:p>
        </p:txBody>
      </p:sp>
      <p:sp>
        <p:nvSpPr>
          <p:cNvPr id="10" name="Arc 9"/>
          <p:cNvSpPr/>
          <p:nvPr/>
        </p:nvSpPr>
        <p:spPr>
          <a:xfrm flipV="1">
            <a:off x="3143250" y="5572125"/>
            <a:ext cx="2214563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rc 10"/>
          <p:cNvSpPr/>
          <p:nvPr/>
        </p:nvSpPr>
        <p:spPr>
          <a:xfrm flipV="1">
            <a:off x="5786438" y="5572125"/>
            <a:ext cx="1857375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rc 11"/>
          <p:cNvSpPr/>
          <p:nvPr/>
        </p:nvSpPr>
        <p:spPr>
          <a:xfrm flipV="1">
            <a:off x="7715250" y="5572125"/>
            <a:ext cx="1214438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2857500" y="6046788"/>
            <a:ext cx="6072188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429375" y="4781550"/>
            <a:ext cx="24479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vé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497513" y="4781550"/>
            <a:ext cx="14319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le</a:t>
            </a:r>
          </a:p>
        </p:txBody>
      </p:sp>
      <p:sp>
        <p:nvSpPr>
          <p:cNvPr id="27652" name="Text Box 7"/>
          <p:cNvSpPr txBox="1">
            <a:spLocks noChangeArrowheads="1"/>
          </p:cNvSpPr>
          <p:nvPr/>
        </p:nvSpPr>
        <p:spPr bwMode="auto">
          <a:xfrm>
            <a:off x="1428750" y="4802188"/>
            <a:ext cx="8890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il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2468563" y="4786313"/>
            <a:ext cx="338931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s’est</a:t>
            </a:r>
          </a:p>
        </p:txBody>
      </p:sp>
      <p:pic>
        <p:nvPicPr>
          <p:cNvPr id="27654" name="Image 6" descr="stand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0"/>
            <a:ext cx="5405437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c 7"/>
          <p:cNvSpPr/>
          <p:nvPr/>
        </p:nvSpPr>
        <p:spPr>
          <a:xfrm flipV="1">
            <a:off x="2571750" y="5500688"/>
            <a:ext cx="2643188" cy="1000125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Arc 8"/>
          <p:cNvSpPr/>
          <p:nvPr/>
        </p:nvSpPr>
        <p:spPr>
          <a:xfrm flipV="1">
            <a:off x="5572125" y="5572125"/>
            <a:ext cx="928688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6643688" y="5572125"/>
            <a:ext cx="1143000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286000" y="5929313"/>
            <a:ext cx="6643688" cy="644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C:\Users\Ateliers ALEA\Pictures\ALEA images\IMAGES-verbes\washfac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0"/>
            <a:ext cx="6500812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altLang="sv-SE" smtClean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27563" y="4730750"/>
            <a:ext cx="18732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vé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724275" y="4730750"/>
            <a:ext cx="1652588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la</a:t>
            </a:r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179388" y="3644900"/>
            <a:ext cx="16065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je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857375" y="3643313"/>
            <a:ext cx="20716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me</a:t>
            </a:r>
          </a:p>
        </p:txBody>
      </p:sp>
      <p:sp>
        <p:nvSpPr>
          <p:cNvPr id="9" name="Text Box 3"/>
          <p:cNvSpPr>
            <a:spLocks noGrp="1" noChangeArrowheads="1"/>
          </p:cNvSpPr>
          <p:nvPr>
            <p:ph idx="1"/>
          </p:nvPr>
        </p:nvSpPr>
        <p:spPr>
          <a:xfrm>
            <a:off x="6572250" y="5302250"/>
            <a:ext cx="2571750" cy="769938"/>
          </a:xfrm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fr-FR" altLang="sv-SE" sz="4400" smtClean="0"/>
              <a:t>le visage</a:t>
            </a:r>
          </a:p>
        </p:txBody>
      </p:sp>
      <p:sp>
        <p:nvSpPr>
          <p:cNvPr id="10" name="Arc 9"/>
          <p:cNvSpPr/>
          <p:nvPr/>
        </p:nvSpPr>
        <p:spPr>
          <a:xfrm flipV="1">
            <a:off x="2071688" y="4429125"/>
            <a:ext cx="1571625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rc 10"/>
          <p:cNvSpPr/>
          <p:nvPr/>
        </p:nvSpPr>
        <p:spPr>
          <a:xfrm flipV="1">
            <a:off x="285750" y="5500688"/>
            <a:ext cx="2071688" cy="1000125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rc 11"/>
          <p:cNvSpPr/>
          <p:nvPr/>
        </p:nvSpPr>
        <p:spPr>
          <a:xfrm flipV="1">
            <a:off x="3929063" y="5429250"/>
            <a:ext cx="857250" cy="1071563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Arc 12"/>
          <p:cNvSpPr/>
          <p:nvPr/>
        </p:nvSpPr>
        <p:spPr>
          <a:xfrm flipV="1">
            <a:off x="4929188" y="5572125"/>
            <a:ext cx="1071562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42875" y="4714875"/>
            <a:ext cx="25717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suis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85938" y="4786313"/>
            <a:ext cx="5072062" cy="644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0" y="5929313"/>
            <a:ext cx="8929688" cy="644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Image 6" descr="takewalk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58"/>
          <a:stretch>
            <a:fillRect/>
          </a:stretch>
        </p:blipFill>
        <p:spPr bwMode="auto">
          <a:xfrm>
            <a:off x="1762125" y="142875"/>
            <a:ext cx="573881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857500" y="4781550"/>
            <a:ext cx="38576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prome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214313" y="4781550"/>
            <a:ext cx="2808287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sont</a:t>
            </a:r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128588" y="1857375"/>
            <a:ext cx="187166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ils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142875" y="3286125"/>
            <a:ext cx="1589088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se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357938" y="4787900"/>
            <a:ext cx="250031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nés</a:t>
            </a:r>
          </a:p>
        </p:txBody>
      </p:sp>
      <p:sp>
        <p:nvSpPr>
          <p:cNvPr id="8" name="Arc 7"/>
          <p:cNvSpPr/>
          <p:nvPr/>
        </p:nvSpPr>
        <p:spPr>
          <a:xfrm flipV="1">
            <a:off x="357188" y="4071938"/>
            <a:ext cx="1071562" cy="1000125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2928938" y="5572125"/>
            <a:ext cx="3429000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rc 11"/>
          <p:cNvSpPr/>
          <p:nvPr/>
        </p:nvSpPr>
        <p:spPr>
          <a:xfrm flipV="1">
            <a:off x="6429375" y="5572125"/>
            <a:ext cx="1928813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Arc 12"/>
          <p:cNvSpPr/>
          <p:nvPr/>
        </p:nvSpPr>
        <p:spPr>
          <a:xfrm flipV="1">
            <a:off x="357188" y="5643563"/>
            <a:ext cx="2286000" cy="928687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14313" y="4572000"/>
            <a:ext cx="4714875" cy="669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0" y="6046788"/>
            <a:ext cx="8929688" cy="576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/>
      <p:bldP spid="9" grpId="0"/>
      <p:bldP spid="14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5294313" y="4781550"/>
            <a:ext cx="1849437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vei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6929438" y="4781550"/>
            <a:ext cx="14763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llé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4137025" y="4781550"/>
            <a:ext cx="1506538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ré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23850" y="4797425"/>
            <a:ext cx="103346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il</a:t>
            </a: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1220788" y="4797425"/>
            <a:ext cx="2779712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s’est</a:t>
            </a:r>
          </a:p>
        </p:txBody>
      </p:sp>
      <p:pic>
        <p:nvPicPr>
          <p:cNvPr id="14343" name="Image 7" descr="getup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428625"/>
            <a:ext cx="6024563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c 7"/>
          <p:cNvSpPr/>
          <p:nvPr/>
        </p:nvSpPr>
        <p:spPr>
          <a:xfrm flipV="1">
            <a:off x="1357313" y="5572125"/>
            <a:ext cx="2571750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Arc 8"/>
          <p:cNvSpPr/>
          <p:nvPr/>
        </p:nvSpPr>
        <p:spPr>
          <a:xfrm flipV="1">
            <a:off x="4286250" y="5572125"/>
            <a:ext cx="1071563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5500688" y="5500688"/>
            <a:ext cx="1500187" cy="1000125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rc 10"/>
          <p:cNvSpPr/>
          <p:nvPr/>
        </p:nvSpPr>
        <p:spPr>
          <a:xfrm flipV="1">
            <a:off x="7072313" y="5572125"/>
            <a:ext cx="1143000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428625" y="6046788"/>
            <a:ext cx="8072438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45841E-6 L 0.92552 2.4584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7164388" y="4781550"/>
            <a:ext cx="24479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té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716463" y="4781550"/>
            <a:ext cx="2808287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mon</a:t>
            </a: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76250"/>
            <a:ext cx="5113338" cy="478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900113" y="4781550"/>
            <a:ext cx="187166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je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195513" y="4797425"/>
            <a:ext cx="25209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suis</a:t>
            </a:r>
          </a:p>
        </p:txBody>
      </p:sp>
      <p:sp>
        <p:nvSpPr>
          <p:cNvPr id="7" name="Arc 6"/>
          <p:cNvSpPr/>
          <p:nvPr/>
        </p:nvSpPr>
        <p:spPr>
          <a:xfrm flipV="1">
            <a:off x="2357438" y="5572125"/>
            <a:ext cx="2071687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Arc 8"/>
          <p:cNvSpPr/>
          <p:nvPr/>
        </p:nvSpPr>
        <p:spPr>
          <a:xfrm flipV="1">
            <a:off x="4857750" y="5572125"/>
            <a:ext cx="2357438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7286625" y="5572125"/>
            <a:ext cx="1000125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071688" y="6046788"/>
            <a:ext cx="6429375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45841E-6 L 0.92552 2.4584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Image 10" descr="introduc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571500"/>
            <a:ext cx="6022975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928938" y="4781550"/>
            <a:ext cx="206851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pré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714875" y="4781550"/>
            <a:ext cx="23574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sen</a:t>
            </a: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42875" y="4781550"/>
            <a:ext cx="27146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sont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214313" y="2357438"/>
            <a:ext cx="164306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ils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14313" y="3571875"/>
            <a:ext cx="15303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se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715125" y="4786313"/>
            <a:ext cx="2071688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tés</a:t>
            </a:r>
          </a:p>
        </p:txBody>
      </p:sp>
      <p:sp>
        <p:nvSpPr>
          <p:cNvPr id="9" name="Arc 8"/>
          <p:cNvSpPr/>
          <p:nvPr/>
        </p:nvSpPr>
        <p:spPr>
          <a:xfrm flipV="1">
            <a:off x="428625" y="4286250"/>
            <a:ext cx="1143000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3000375" y="5643563"/>
            <a:ext cx="1785938" cy="857250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rc 10"/>
          <p:cNvSpPr/>
          <p:nvPr/>
        </p:nvSpPr>
        <p:spPr>
          <a:xfrm flipV="1">
            <a:off x="4786313" y="5572125"/>
            <a:ext cx="2000250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Arc 13"/>
          <p:cNvSpPr/>
          <p:nvPr/>
        </p:nvSpPr>
        <p:spPr>
          <a:xfrm flipV="1">
            <a:off x="6858000" y="5572125"/>
            <a:ext cx="1500188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Arc 14"/>
          <p:cNvSpPr/>
          <p:nvPr/>
        </p:nvSpPr>
        <p:spPr>
          <a:xfrm flipV="1">
            <a:off x="214313" y="5572125"/>
            <a:ext cx="2428875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14313" y="6046788"/>
            <a:ext cx="8215312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45841E-6 L 0.92552 2.4584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  <p:bldP spid="12" grpId="0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6335713" y="4781550"/>
            <a:ext cx="1808162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du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519613" y="4781550"/>
            <a:ext cx="19812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per</a:t>
            </a:r>
          </a:p>
        </p:txBody>
      </p:sp>
      <p:sp>
        <p:nvSpPr>
          <p:cNvPr id="17412" name="Text Box 11"/>
          <p:cNvSpPr txBox="1">
            <a:spLocks noChangeArrowheads="1"/>
          </p:cNvSpPr>
          <p:nvPr/>
        </p:nvSpPr>
        <p:spPr bwMode="auto">
          <a:xfrm>
            <a:off x="285750" y="4781550"/>
            <a:ext cx="11525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il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1357313" y="4787900"/>
            <a:ext cx="3000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s’est</a:t>
            </a:r>
          </a:p>
        </p:txBody>
      </p:sp>
      <p:pic>
        <p:nvPicPr>
          <p:cNvPr id="17414" name="Image 7" descr="lose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95288"/>
            <a:ext cx="5667375" cy="451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rc 6"/>
          <p:cNvSpPr/>
          <p:nvPr/>
        </p:nvSpPr>
        <p:spPr>
          <a:xfrm flipV="1">
            <a:off x="1500188" y="5572125"/>
            <a:ext cx="2500312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Arc 8"/>
          <p:cNvSpPr/>
          <p:nvPr/>
        </p:nvSpPr>
        <p:spPr>
          <a:xfrm flipV="1">
            <a:off x="4572000" y="5572125"/>
            <a:ext cx="1714500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6429375" y="5572125"/>
            <a:ext cx="1357313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28625" y="6046788"/>
            <a:ext cx="8072438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45841E-6 L 0.92552 2.4584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60350"/>
            <a:ext cx="2613025" cy="547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932363" y="4781550"/>
            <a:ext cx="18002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ve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1619250" y="4781550"/>
            <a:ext cx="187166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tu</a:t>
            </a:r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372225" y="4802188"/>
            <a:ext cx="18002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nu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3060700" y="4797425"/>
            <a:ext cx="187166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es</a:t>
            </a:r>
          </a:p>
        </p:txBody>
      </p:sp>
      <p:sp>
        <p:nvSpPr>
          <p:cNvPr id="8" name="Arc 7"/>
          <p:cNvSpPr/>
          <p:nvPr/>
        </p:nvSpPr>
        <p:spPr>
          <a:xfrm flipV="1">
            <a:off x="3214688" y="5572125"/>
            <a:ext cx="1214437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Arc 8"/>
          <p:cNvSpPr/>
          <p:nvPr/>
        </p:nvSpPr>
        <p:spPr>
          <a:xfrm flipV="1">
            <a:off x="5214938" y="5500688"/>
            <a:ext cx="1143000" cy="1000125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6500813" y="5572125"/>
            <a:ext cx="1285875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2928938" y="6000750"/>
            <a:ext cx="5572125" cy="576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45841E-6 L 0.92552 2.4584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60"/>
          <a:stretch>
            <a:fillRect/>
          </a:stretch>
        </p:blipFill>
        <p:spPr bwMode="auto">
          <a:xfrm>
            <a:off x="5643563" y="1143000"/>
            <a:ext cx="2143125" cy="401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0"/>
            <a:ext cx="2443163" cy="515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60"/>
          <a:stretch>
            <a:fillRect/>
          </a:stretch>
        </p:blipFill>
        <p:spPr bwMode="auto">
          <a:xfrm>
            <a:off x="1071563" y="1214438"/>
            <a:ext cx="2786062" cy="401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4925" y="4781550"/>
            <a:ext cx="2808288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elles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2986088" y="4781550"/>
            <a:ext cx="27368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sont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6357938" y="4752975"/>
            <a:ext cx="27368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llées</a:t>
            </a: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653088" y="4752975"/>
            <a:ext cx="12954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a</a:t>
            </a:r>
          </a:p>
        </p:txBody>
      </p:sp>
      <p:sp>
        <p:nvSpPr>
          <p:cNvPr id="8" name="Arc 7"/>
          <p:cNvSpPr/>
          <p:nvPr/>
        </p:nvSpPr>
        <p:spPr>
          <a:xfrm flipV="1">
            <a:off x="3143250" y="5572125"/>
            <a:ext cx="2214563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Arc 8"/>
          <p:cNvSpPr/>
          <p:nvPr/>
        </p:nvSpPr>
        <p:spPr>
          <a:xfrm flipV="1">
            <a:off x="5786438" y="5572125"/>
            <a:ext cx="642937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6500813" y="5572125"/>
            <a:ext cx="2428875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28688" y="6046788"/>
            <a:ext cx="8072437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2.45841E-6 L 0.92552 2.4584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2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2" grpId="0"/>
      <p:bldP spid="53255" grpId="0"/>
      <p:bldP spid="53256" grpId="0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Image 7" descr="marr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438" y="0"/>
            <a:ext cx="4421187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5143500" y="4826000"/>
            <a:ext cx="1928813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ma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6804025" y="4826000"/>
            <a:ext cx="24479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riés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42875" y="4826000"/>
            <a:ext cx="47910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sommes</a:t>
            </a:r>
          </a:p>
        </p:txBody>
      </p: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142875" y="2287588"/>
            <a:ext cx="31432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nous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142875" y="3571875"/>
            <a:ext cx="30003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nous</a:t>
            </a:r>
          </a:p>
        </p:txBody>
      </p:sp>
      <p:sp>
        <p:nvSpPr>
          <p:cNvPr id="8" name="Arc 7"/>
          <p:cNvSpPr/>
          <p:nvPr/>
        </p:nvSpPr>
        <p:spPr>
          <a:xfrm flipV="1">
            <a:off x="0" y="5572125"/>
            <a:ext cx="4786313" cy="928688"/>
          </a:xfrm>
          <a:prstGeom prst="arc">
            <a:avLst>
              <a:gd name="adj1" fmla="val 11131552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Arc 9"/>
          <p:cNvSpPr/>
          <p:nvPr/>
        </p:nvSpPr>
        <p:spPr>
          <a:xfrm flipV="1">
            <a:off x="5214938" y="5572125"/>
            <a:ext cx="1643062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rc 10"/>
          <p:cNvSpPr/>
          <p:nvPr/>
        </p:nvSpPr>
        <p:spPr>
          <a:xfrm flipV="1">
            <a:off x="6929438" y="5572125"/>
            <a:ext cx="1928812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rc 11"/>
          <p:cNvSpPr/>
          <p:nvPr/>
        </p:nvSpPr>
        <p:spPr>
          <a:xfrm flipV="1">
            <a:off x="357188" y="4357688"/>
            <a:ext cx="2571750" cy="928687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0" y="6046788"/>
            <a:ext cx="8929688" cy="5270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age 6" descr="mee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488" y="798513"/>
            <a:ext cx="5187950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71438" y="4752975"/>
            <a:ext cx="272415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êtes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643188" y="4781550"/>
            <a:ext cx="21431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ren</a:t>
            </a: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114300" y="2143125"/>
            <a:ext cx="374332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vous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153988" y="3373438"/>
            <a:ext cx="2846387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vous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357688" y="4786313"/>
            <a:ext cx="23574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con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286500" y="4786313"/>
            <a:ext cx="31432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sv-SE" sz="9600"/>
              <a:t>trées</a:t>
            </a:r>
          </a:p>
        </p:txBody>
      </p:sp>
      <p:sp>
        <p:nvSpPr>
          <p:cNvPr id="10" name="Arc 9"/>
          <p:cNvSpPr/>
          <p:nvPr/>
        </p:nvSpPr>
        <p:spPr>
          <a:xfrm flipV="1">
            <a:off x="428625" y="4143375"/>
            <a:ext cx="2357438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Arc 10"/>
          <p:cNvSpPr/>
          <p:nvPr/>
        </p:nvSpPr>
        <p:spPr>
          <a:xfrm flipV="1">
            <a:off x="214313" y="5500688"/>
            <a:ext cx="2214562" cy="928687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Arc 11"/>
          <p:cNvSpPr/>
          <p:nvPr/>
        </p:nvSpPr>
        <p:spPr>
          <a:xfrm flipV="1">
            <a:off x="4500563" y="5500688"/>
            <a:ext cx="1928812" cy="928687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Arc 12"/>
          <p:cNvSpPr/>
          <p:nvPr/>
        </p:nvSpPr>
        <p:spPr>
          <a:xfrm flipV="1">
            <a:off x="6500813" y="5500688"/>
            <a:ext cx="2500312" cy="928687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Arc 13"/>
          <p:cNvSpPr/>
          <p:nvPr/>
        </p:nvSpPr>
        <p:spPr>
          <a:xfrm flipV="1">
            <a:off x="2714625" y="5572125"/>
            <a:ext cx="1714500" cy="928688"/>
          </a:xfrm>
          <a:prstGeom prst="arc">
            <a:avLst>
              <a:gd name="adj1" fmla="val 11165521"/>
              <a:gd name="adj2" fmla="val 0"/>
            </a:avLst>
          </a:prstGeom>
          <a:ln w="952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71438" y="5929313"/>
            <a:ext cx="8929687" cy="647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08177E-6 L 1.02761 -0.000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72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8" grpId="0"/>
      <p:bldP spid="9" grpId="0"/>
      <p:bldP spid="16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100</Words>
  <Application>Microsoft Office PowerPoint</Application>
  <PresentationFormat>Bildspel på skärmen (4:3)</PresentationFormat>
  <Paragraphs>98</Paragraphs>
  <Slides>17</Slides>
  <Notes>17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0" baseType="lpstr">
      <vt:lpstr>Arial</vt:lpstr>
      <vt:lpstr>Calibri</vt:lpstr>
      <vt:lpstr>Modèle par défaut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2006-02-20T15:20:19Z</dcterms:created>
  <dcterms:modified xsi:type="dcterms:W3CDTF">2016-01-30T11:26:36Z</dcterms:modified>
</cp:coreProperties>
</file>