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7722-5BC8-4048-A1FC-97250A8AECA5}" type="datetimeFigureOut">
              <a:rPr lang="sv-SE" smtClean="0"/>
              <a:t>2016-09-03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7EC3-1A0A-4537-A95E-6CDA359551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4122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7722-5BC8-4048-A1FC-97250A8AECA5}" type="datetimeFigureOut">
              <a:rPr lang="sv-SE" smtClean="0"/>
              <a:t>2016-09-03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7EC3-1A0A-4537-A95E-6CDA359551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646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7722-5BC8-4048-A1FC-97250A8AECA5}" type="datetimeFigureOut">
              <a:rPr lang="sv-SE" smtClean="0"/>
              <a:t>2016-09-03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7EC3-1A0A-4537-A95E-6CDA359551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684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7722-5BC8-4048-A1FC-97250A8AECA5}" type="datetimeFigureOut">
              <a:rPr lang="sv-SE" smtClean="0"/>
              <a:t>2016-09-03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7EC3-1A0A-4537-A95E-6CDA359551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56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7722-5BC8-4048-A1FC-97250A8AECA5}" type="datetimeFigureOut">
              <a:rPr lang="sv-SE" smtClean="0"/>
              <a:t>2016-09-03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7EC3-1A0A-4537-A95E-6CDA359551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4819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7722-5BC8-4048-A1FC-97250A8AECA5}" type="datetimeFigureOut">
              <a:rPr lang="sv-SE" smtClean="0"/>
              <a:t>2016-09-03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7EC3-1A0A-4537-A95E-6CDA359551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096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7722-5BC8-4048-A1FC-97250A8AECA5}" type="datetimeFigureOut">
              <a:rPr lang="sv-SE" smtClean="0"/>
              <a:t>2016-09-03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7EC3-1A0A-4537-A95E-6CDA359551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4894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7722-5BC8-4048-A1FC-97250A8AECA5}" type="datetimeFigureOut">
              <a:rPr lang="sv-SE" smtClean="0"/>
              <a:t>2016-09-03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7EC3-1A0A-4537-A95E-6CDA359551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0087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7722-5BC8-4048-A1FC-97250A8AECA5}" type="datetimeFigureOut">
              <a:rPr lang="sv-SE" smtClean="0"/>
              <a:t>2016-09-03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7EC3-1A0A-4537-A95E-6CDA359551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5187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7722-5BC8-4048-A1FC-97250A8AECA5}" type="datetimeFigureOut">
              <a:rPr lang="sv-SE" smtClean="0"/>
              <a:t>2016-09-03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7EC3-1A0A-4537-A95E-6CDA359551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2026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7722-5BC8-4048-A1FC-97250A8AECA5}" type="datetimeFigureOut">
              <a:rPr lang="sv-SE" smtClean="0"/>
              <a:t>2016-09-03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7EC3-1A0A-4537-A95E-6CDA359551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416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57722-5BC8-4048-A1FC-97250A8AECA5}" type="datetimeFigureOut">
              <a:rPr lang="sv-SE" smtClean="0"/>
              <a:t>2016-09-03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37EC3-1A0A-4537-A95E-6CDA359551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2182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3.jpeg"/><Relationship Id="rId7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10" Type="http://schemas.openxmlformats.org/officeDocument/2006/relationships/image" Target="../media/image20.jpeg"/><Relationship Id="rId4" Type="http://schemas.openxmlformats.org/officeDocument/2006/relationships/image" Target="../media/image13.jpeg"/><Relationship Id="rId9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12" Type="http://schemas.openxmlformats.org/officeDocument/2006/relationships/image" Target="../media/image21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2.jpeg"/><Relationship Id="rId7" Type="http://schemas.openxmlformats.org/officeDocument/2006/relationships/image" Target="../media/image17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4.jpeg"/><Relationship Id="rId10" Type="http://schemas.openxmlformats.org/officeDocument/2006/relationships/image" Target="../media/image21.jpeg"/><Relationship Id="rId4" Type="http://schemas.openxmlformats.org/officeDocument/2006/relationships/image" Target="../media/image13.jpeg"/><Relationship Id="rId9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22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12" Type="http://schemas.openxmlformats.org/officeDocument/2006/relationships/image" Target="../media/image21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22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12" Type="http://schemas.openxmlformats.org/officeDocument/2006/relationships/image" Target="../media/image21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11" Type="http://schemas.openxmlformats.org/officeDocument/2006/relationships/image" Target="../media/image21.jpeg"/><Relationship Id="rId5" Type="http://schemas.openxmlformats.org/officeDocument/2006/relationships/image" Target="../media/image1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22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12" Type="http://schemas.openxmlformats.org/officeDocument/2006/relationships/image" Target="../media/image21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Relationship Id="rId14" Type="http://schemas.openxmlformats.org/officeDocument/2006/relationships/image" Target="../media/image23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2.jpeg"/><Relationship Id="rId7" Type="http://schemas.openxmlformats.org/officeDocument/2006/relationships/image" Target="../media/image18.jpeg"/><Relationship Id="rId12" Type="http://schemas.openxmlformats.org/officeDocument/2006/relationships/image" Target="../media/image2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11" Type="http://schemas.openxmlformats.org/officeDocument/2006/relationships/image" Target="../media/image22.jpeg"/><Relationship Id="rId5" Type="http://schemas.openxmlformats.org/officeDocument/2006/relationships/image" Target="../media/image15.jpeg"/><Relationship Id="rId10" Type="http://schemas.openxmlformats.org/officeDocument/2006/relationships/image" Target="../media/image21.jpeg"/><Relationship Id="rId4" Type="http://schemas.openxmlformats.org/officeDocument/2006/relationships/image" Target="../media/image13.jpeg"/><Relationship Id="rId9" Type="http://schemas.openxmlformats.org/officeDocument/2006/relationships/image" Target="../media/image20.jpe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22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12" Type="http://schemas.openxmlformats.org/officeDocument/2006/relationships/image" Target="../media/image21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5" Type="http://schemas.openxmlformats.org/officeDocument/2006/relationships/image" Target="../media/image2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Relationship Id="rId14" Type="http://schemas.openxmlformats.org/officeDocument/2006/relationships/image" Target="../media/image23.jpe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13" Type="http://schemas.openxmlformats.org/officeDocument/2006/relationships/image" Target="../media/image24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12" Type="http://schemas.openxmlformats.org/officeDocument/2006/relationships/image" Target="../media/image2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11" Type="http://schemas.openxmlformats.org/officeDocument/2006/relationships/image" Target="../media/image22.jpeg"/><Relationship Id="rId5" Type="http://schemas.openxmlformats.org/officeDocument/2006/relationships/image" Target="../media/image15.jpeg"/><Relationship Id="rId10" Type="http://schemas.openxmlformats.org/officeDocument/2006/relationships/image" Target="../media/image20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22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12" Type="http://schemas.openxmlformats.org/officeDocument/2006/relationships/image" Target="../media/image21.jpeg"/><Relationship Id="rId2" Type="http://schemas.openxmlformats.org/officeDocument/2006/relationships/image" Target="../media/image11.jpeg"/><Relationship Id="rId16" Type="http://schemas.openxmlformats.org/officeDocument/2006/relationships/image" Target="../media/image2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5" Type="http://schemas.openxmlformats.org/officeDocument/2006/relationships/image" Target="../media/image2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Relationship Id="rId14" Type="http://schemas.openxmlformats.org/officeDocument/2006/relationships/image" Target="../media/image23.jpe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13" Type="http://schemas.openxmlformats.org/officeDocument/2006/relationships/image" Target="../media/image25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12" Type="http://schemas.openxmlformats.org/officeDocument/2006/relationships/image" Target="../media/image24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11" Type="http://schemas.openxmlformats.org/officeDocument/2006/relationships/image" Target="../media/image23.jpeg"/><Relationship Id="rId5" Type="http://schemas.openxmlformats.org/officeDocument/2006/relationships/image" Target="../media/image15.jpeg"/><Relationship Id="rId10" Type="http://schemas.openxmlformats.org/officeDocument/2006/relationships/image" Target="../media/image21.jpeg"/><Relationship Id="rId4" Type="http://schemas.openxmlformats.org/officeDocument/2006/relationships/image" Target="../media/image14.jpeg"/><Relationship Id="rId9" Type="http://schemas.openxmlformats.org/officeDocument/2006/relationships/image" Target="../media/image20.jpe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22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12" Type="http://schemas.openxmlformats.org/officeDocument/2006/relationships/image" Target="../media/image21.jpeg"/><Relationship Id="rId17" Type="http://schemas.openxmlformats.org/officeDocument/2006/relationships/image" Target="../media/image26.jpeg"/><Relationship Id="rId2" Type="http://schemas.openxmlformats.org/officeDocument/2006/relationships/image" Target="../media/image11.jpeg"/><Relationship Id="rId16" Type="http://schemas.openxmlformats.org/officeDocument/2006/relationships/image" Target="../media/image2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5" Type="http://schemas.openxmlformats.org/officeDocument/2006/relationships/image" Target="../media/image2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Relationship Id="rId14" Type="http://schemas.openxmlformats.org/officeDocument/2006/relationships/image" Target="../media/image2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13" Type="http://schemas.openxmlformats.org/officeDocument/2006/relationships/image" Target="../media/image25.jpeg"/><Relationship Id="rId3" Type="http://schemas.openxmlformats.org/officeDocument/2006/relationships/image" Target="../media/image13.jpeg"/><Relationship Id="rId7" Type="http://schemas.openxmlformats.org/officeDocument/2006/relationships/image" Target="../media/image19.jpeg"/><Relationship Id="rId12" Type="http://schemas.openxmlformats.org/officeDocument/2006/relationships/image" Target="../media/image24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11" Type="http://schemas.openxmlformats.org/officeDocument/2006/relationships/image" Target="../media/image23.jpeg"/><Relationship Id="rId5" Type="http://schemas.openxmlformats.org/officeDocument/2006/relationships/image" Target="../media/image16.jpeg"/><Relationship Id="rId10" Type="http://schemas.openxmlformats.org/officeDocument/2006/relationships/image" Target="../media/image22.jpeg"/><Relationship Id="rId4" Type="http://schemas.openxmlformats.org/officeDocument/2006/relationships/image" Target="../media/image14.jpeg"/><Relationship Id="rId9" Type="http://schemas.openxmlformats.org/officeDocument/2006/relationships/image" Target="../media/image21.jpeg"/><Relationship Id="rId14" Type="http://schemas.openxmlformats.org/officeDocument/2006/relationships/image" Target="../media/image26.jpe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22.jpeg"/><Relationship Id="rId18" Type="http://schemas.openxmlformats.org/officeDocument/2006/relationships/image" Target="../media/image2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12" Type="http://schemas.openxmlformats.org/officeDocument/2006/relationships/image" Target="../media/image21.jpeg"/><Relationship Id="rId17" Type="http://schemas.openxmlformats.org/officeDocument/2006/relationships/image" Target="../media/image26.jpeg"/><Relationship Id="rId2" Type="http://schemas.openxmlformats.org/officeDocument/2006/relationships/image" Target="../media/image11.jpeg"/><Relationship Id="rId16" Type="http://schemas.openxmlformats.org/officeDocument/2006/relationships/image" Target="../media/image2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5" Type="http://schemas.openxmlformats.org/officeDocument/2006/relationships/image" Target="../media/image2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Relationship Id="rId14" Type="http://schemas.openxmlformats.org/officeDocument/2006/relationships/image" Target="../media/image23.jpe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13" Type="http://schemas.openxmlformats.org/officeDocument/2006/relationships/image" Target="../media/image25.jpeg"/><Relationship Id="rId3" Type="http://schemas.openxmlformats.org/officeDocument/2006/relationships/image" Target="../media/image12.jpeg"/><Relationship Id="rId7" Type="http://schemas.openxmlformats.org/officeDocument/2006/relationships/image" Target="../media/image17.jpeg"/><Relationship Id="rId12" Type="http://schemas.openxmlformats.org/officeDocument/2006/relationships/image" Target="../media/image2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11" Type="http://schemas.openxmlformats.org/officeDocument/2006/relationships/image" Target="../media/image21.jpeg"/><Relationship Id="rId5" Type="http://schemas.openxmlformats.org/officeDocument/2006/relationships/image" Target="../media/image15.jpeg"/><Relationship Id="rId15" Type="http://schemas.openxmlformats.org/officeDocument/2006/relationships/image" Target="../media/image27.jpeg"/><Relationship Id="rId10" Type="http://schemas.openxmlformats.org/officeDocument/2006/relationships/image" Target="../media/image20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Relationship Id="rId14" Type="http://schemas.openxmlformats.org/officeDocument/2006/relationships/image" Target="../media/image26.jpe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22.jpeg"/><Relationship Id="rId18" Type="http://schemas.openxmlformats.org/officeDocument/2006/relationships/image" Target="../media/image2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12" Type="http://schemas.openxmlformats.org/officeDocument/2006/relationships/image" Target="../media/image21.jpeg"/><Relationship Id="rId17" Type="http://schemas.openxmlformats.org/officeDocument/2006/relationships/image" Target="../media/image26.jpeg"/><Relationship Id="rId2" Type="http://schemas.openxmlformats.org/officeDocument/2006/relationships/image" Target="../media/image11.jpeg"/><Relationship Id="rId16" Type="http://schemas.openxmlformats.org/officeDocument/2006/relationships/image" Target="../media/image2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5" Type="http://schemas.openxmlformats.org/officeDocument/2006/relationships/image" Target="../media/image24.jpeg"/><Relationship Id="rId10" Type="http://schemas.openxmlformats.org/officeDocument/2006/relationships/image" Target="../media/image19.jpeg"/><Relationship Id="rId19" Type="http://schemas.openxmlformats.org/officeDocument/2006/relationships/image" Target="../media/image28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Relationship Id="rId14" Type="http://schemas.openxmlformats.org/officeDocument/2006/relationships/image" Target="../media/image23.jpe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13" Type="http://schemas.openxmlformats.org/officeDocument/2006/relationships/image" Target="../media/image24.jpeg"/><Relationship Id="rId3" Type="http://schemas.openxmlformats.org/officeDocument/2006/relationships/image" Target="../media/image12.jpeg"/><Relationship Id="rId7" Type="http://schemas.openxmlformats.org/officeDocument/2006/relationships/image" Target="../media/image18.jpeg"/><Relationship Id="rId12" Type="http://schemas.openxmlformats.org/officeDocument/2006/relationships/image" Target="../media/image23.jpeg"/><Relationship Id="rId2" Type="http://schemas.openxmlformats.org/officeDocument/2006/relationships/image" Target="../media/image11.jpeg"/><Relationship Id="rId16" Type="http://schemas.openxmlformats.org/officeDocument/2006/relationships/image" Target="../media/image2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11" Type="http://schemas.openxmlformats.org/officeDocument/2006/relationships/image" Target="../media/image22.jpeg"/><Relationship Id="rId5" Type="http://schemas.openxmlformats.org/officeDocument/2006/relationships/image" Target="../media/image16.jpeg"/><Relationship Id="rId15" Type="http://schemas.openxmlformats.org/officeDocument/2006/relationships/image" Target="../media/image27.jpeg"/><Relationship Id="rId10" Type="http://schemas.openxmlformats.org/officeDocument/2006/relationships/image" Target="../media/image21.jpeg"/><Relationship Id="rId4" Type="http://schemas.openxmlformats.org/officeDocument/2006/relationships/image" Target="../media/image13.jpeg"/><Relationship Id="rId9" Type="http://schemas.openxmlformats.org/officeDocument/2006/relationships/image" Target="../media/image20.jpeg"/><Relationship Id="rId14" Type="http://schemas.openxmlformats.org/officeDocument/2006/relationships/image" Target="../media/image26.jpe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22.jpeg"/><Relationship Id="rId18" Type="http://schemas.openxmlformats.org/officeDocument/2006/relationships/image" Target="../media/image2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12" Type="http://schemas.openxmlformats.org/officeDocument/2006/relationships/image" Target="../media/image21.jpeg"/><Relationship Id="rId17" Type="http://schemas.openxmlformats.org/officeDocument/2006/relationships/image" Target="../media/image26.jpeg"/><Relationship Id="rId2" Type="http://schemas.openxmlformats.org/officeDocument/2006/relationships/image" Target="../media/image11.jpeg"/><Relationship Id="rId16" Type="http://schemas.openxmlformats.org/officeDocument/2006/relationships/image" Target="../media/image25.jpeg"/><Relationship Id="rId20" Type="http://schemas.openxmlformats.org/officeDocument/2006/relationships/image" Target="../media/image2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5" Type="http://schemas.openxmlformats.org/officeDocument/2006/relationships/image" Target="../media/image24.jpeg"/><Relationship Id="rId10" Type="http://schemas.openxmlformats.org/officeDocument/2006/relationships/image" Target="../media/image19.jpeg"/><Relationship Id="rId19" Type="http://schemas.openxmlformats.org/officeDocument/2006/relationships/image" Target="../media/image28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Relationship Id="rId14" Type="http://schemas.openxmlformats.org/officeDocument/2006/relationships/image" Target="../media/image23.jpe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26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12" Type="http://schemas.openxmlformats.org/officeDocument/2006/relationships/image" Target="../media/image25.jpeg"/><Relationship Id="rId2" Type="http://schemas.openxmlformats.org/officeDocument/2006/relationships/image" Target="../media/image11.jpeg"/><Relationship Id="rId16" Type="http://schemas.openxmlformats.org/officeDocument/2006/relationships/image" Target="../media/image2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11" Type="http://schemas.openxmlformats.org/officeDocument/2006/relationships/image" Target="../media/image24.jpeg"/><Relationship Id="rId5" Type="http://schemas.openxmlformats.org/officeDocument/2006/relationships/image" Target="../media/image14.jpeg"/><Relationship Id="rId15" Type="http://schemas.openxmlformats.org/officeDocument/2006/relationships/image" Target="../media/image28.jpeg"/><Relationship Id="rId10" Type="http://schemas.openxmlformats.org/officeDocument/2006/relationships/image" Target="../media/image21.jpeg"/><Relationship Id="rId4" Type="http://schemas.openxmlformats.org/officeDocument/2006/relationships/image" Target="../media/image13.jpeg"/><Relationship Id="rId9" Type="http://schemas.openxmlformats.org/officeDocument/2006/relationships/image" Target="../media/image19.jpeg"/><Relationship Id="rId14" Type="http://schemas.openxmlformats.org/officeDocument/2006/relationships/image" Target="../media/image27.jpe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22.jpeg"/><Relationship Id="rId18" Type="http://schemas.openxmlformats.org/officeDocument/2006/relationships/image" Target="../media/image27.jpeg"/><Relationship Id="rId3" Type="http://schemas.openxmlformats.org/officeDocument/2006/relationships/image" Target="../media/image12.jpeg"/><Relationship Id="rId21" Type="http://schemas.openxmlformats.org/officeDocument/2006/relationships/image" Target="../media/image30.jpeg"/><Relationship Id="rId7" Type="http://schemas.openxmlformats.org/officeDocument/2006/relationships/image" Target="../media/image16.jpeg"/><Relationship Id="rId12" Type="http://schemas.openxmlformats.org/officeDocument/2006/relationships/image" Target="../media/image21.jpeg"/><Relationship Id="rId17" Type="http://schemas.openxmlformats.org/officeDocument/2006/relationships/image" Target="../media/image26.jpeg"/><Relationship Id="rId2" Type="http://schemas.openxmlformats.org/officeDocument/2006/relationships/image" Target="../media/image11.jpeg"/><Relationship Id="rId16" Type="http://schemas.openxmlformats.org/officeDocument/2006/relationships/image" Target="../media/image25.jpeg"/><Relationship Id="rId20" Type="http://schemas.openxmlformats.org/officeDocument/2006/relationships/image" Target="../media/image2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5" Type="http://schemas.openxmlformats.org/officeDocument/2006/relationships/image" Target="../media/image24.jpeg"/><Relationship Id="rId10" Type="http://schemas.openxmlformats.org/officeDocument/2006/relationships/image" Target="../media/image19.jpeg"/><Relationship Id="rId19" Type="http://schemas.openxmlformats.org/officeDocument/2006/relationships/image" Target="../media/image28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Relationship Id="rId14" Type="http://schemas.openxmlformats.org/officeDocument/2006/relationships/image" Target="../media/image23.jpe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13" Type="http://schemas.openxmlformats.org/officeDocument/2006/relationships/image" Target="../media/image24.jpeg"/><Relationship Id="rId3" Type="http://schemas.openxmlformats.org/officeDocument/2006/relationships/image" Target="../media/image13.jpeg"/><Relationship Id="rId7" Type="http://schemas.openxmlformats.org/officeDocument/2006/relationships/image" Target="../media/image18.jpeg"/><Relationship Id="rId12" Type="http://schemas.openxmlformats.org/officeDocument/2006/relationships/image" Target="../media/image23.jpeg"/><Relationship Id="rId17" Type="http://schemas.openxmlformats.org/officeDocument/2006/relationships/image" Target="../media/image30.jpeg"/><Relationship Id="rId2" Type="http://schemas.openxmlformats.org/officeDocument/2006/relationships/image" Target="../media/image11.jpeg"/><Relationship Id="rId16" Type="http://schemas.openxmlformats.org/officeDocument/2006/relationships/image" Target="../media/image2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11" Type="http://schemas.openxmlformats.org/officeDocument/2006/relationships/image" Target="../media/image22.jpeg"/><Relationship Id="rId5" Type="http://schemas.openxmlformats.org/officeDocument/2006/relationships/image" Target="../media/image15.jpeg"/><Relationship Id="rId15" Type="http://schemas.openxmlformats.org/officeDocument/2006/relationships/image" Target="../media/image27.jpeg"/><Relationship Id="rId10" Type="http://schemas.openxmlformats.org/officeDocument/2006/relationships/image" Target="../media/image21.jpeg"/><Relationship Id="rId4" Type="http://schemas.openxmlformats.org/officeDocument/2006/relationships/image" Target="../media/image14.jpeg"/><Relationship Id="rId9" Type="http://schemas.openxmlformats.org/officeDocument/2006/relationships/image" Target="../media/image20.jpeg"/><Relationship Id="rId14" Type="http://schemas.openxmlformats.org/officeDocument/2006/relationships/image" Target="../media/image26.jpe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22.jpeg"/><Relationship Id="rId18" Type="http://schemas.openxmlformats.org/officeDocument/2006/relationships/image" Target="../media/image27.jpeg"/><Relationship Id="rId3" Type="http://schemas.openxmlformats.org/officeDocument/2006/relationships/image" Target="../media/image12.jpeg"/><Relationship Id="rId21" Type="http://schemas.openxmlformats.org/officeDocument/2006/relationships/image" Target="../media/image30.jpeg"/><Relationship Id="rId7" Type="http://schemas.openxmlformats.org/officeDocument/2006/relationships/image" Target="../media/image16.jpeg"/><Relationship Id="rId12" Type="http://schemas.openxmlformats.org/officeDocument/2006/relationships/image" Target="../media/image21.jpeg"/><Relationship Id="rId17" Type="http://schemas.openxmlformats.org/officeDocument/2006/relationships/image" Target="../media/image26.jpeg"/><Relationship Id="rId2" Type="http://schemas.openxmlformats.org/officeDocument/2006/relationships/image" Target="../media/image11.jpeg"/><Relationship Id="rId16" Type="http://schemas.openxmlformats.org/officeDocument/2006/relationships/image" Target="../media/image25.jpeg"/><Relationship Id="rId20" Type="http://schemas.openxmlformats.org/officeDocument/2006/relationships/image" Target="../media/image2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5" Type="http://schemas.openxmlformats.org/officeDocument/2006/relationships/image" Target="../media/image24.jpeg"/><Relationship Id="rId10" Type="http://schemas.openxmlformats.org/officeDocument/2006/relationships/image" Target="../media/image19.jpeg"/><Relationship Id="rId19" Type="http://schemas.openxmlformats.org/officeDocument/2006/relationships/image" Target="../media/image28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Relationship Id="rId14" Type="http://schemas.openxmlformats.org/officeDocument/2006/relationships/image" Target="../media/image23.jpeg"/><Relationship Id="rId22" Type="http://schemas.openxmlformats.org/officeDocument/2006/relationships/image" Target="../media/image3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22.jpeg"/><Relationship Id="rId18" Type="http://schemas.openxmlformats.org/officeDocument/2006/relationships/image" Target="../media/image27.jpeg"/><Relationship Id="rId3" Type="http://schemas.openxmlformats.org/officeDocument/2006/relationships/image" Target="../media/image12.jpeg"/><Relationship Id="rId21" Type="http://schemas.openxmlformats.org/officeDocument/2006/relationships/image" Target="../media/image30.jpeg"/><Relationship Id="rId7" Type="http://schemas.openxmlformats.org/officeDocument/2006/relationships/image" Target="../media/image16.jpeg"/><Relationship Id="rId12" Type="http://schemas.openxmlformats.org/officeDocument/2006/relationships/image" Target="../media/image21.jpeg"/><Relationship Id="rId17" Type="http://schemas.openxmlformats.org/officeDocument/2006/relationships/image" Target="../media/image26.jpeg"/><Relationship Id="rId2" Type="http://schemas.openxmlformats.org/officeDocument/2006/relationships/image" Target="../media/image11.jpeg"/><Relationship Id="rId16" Type="http://schemas.openxmlformats.org/officeDocument/2006/relationships/image" Target="../media/image25.jpeg"/><Relationship Id="rId20" Type="http://schemas.openxmlformats.org/officeDocument/2006/relationships/image" Target="../media/image2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5" Type="http://schemas.openxmlformats.org/officeDocument/2006/relationships/image" Target="../media/image24.jpeg"/><Relationship Id="rId23" Type="http://schemas.openxmlformats.org/officeDocument/2006/relationships/image" Target="../media/image32.jpeg"/><Relationship Id="rId10" Type="http://schemas.openxmlformats.org/officeDocument/2006/relationships/image" Target="../media/image19.jpeg"/><Relationship Id="rId19" Type="http://schemas.openxmlformats.org/officeDocument/2006/relationships/image" Target="../media/image28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Relationship Id="rId14" Type="http://schemas.openxmlformats.org/officeDocument/2006/relationships/image" Target="../media/image23.jpeg"/><Relationship Id="rId22" Type="http://schemas.openxmlformats.org/officeDocument/2006/relationships/image" Target="../media/image31.jpe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13" Type="http://schemas.openxmlformats.org/officeDocument/2006/relationships/image" Target="../media/image27.jpeg"/><Relationship Id="rId18" Type="http://schemas.openxmlformats.org/officeDocument/2006/relationships/image" Target="../media/image32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12" Type="http://schemas.openxmlformats.org/officeDocument/2006/relationships/image" Target="../media/image26.jpeg"/><Relationship Id="rId17" Type="http://schemas.openxmlformats.org/officeDocument/2006/relationships/image" Target="../media/image31.jpeg"/><Relationship Id="rId2" Type="http://schemas.openxmlformats.org/officeDocument/2006/relationships/image" Target="../media/image12.jpeg"/><Relationship Id="rId16" Type="http://schemas.openxmlformats.org/officeDocument/2006/relationships/image" Target="../media/image3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11" Type="http://schemas.openxmlformats.org/officeDocument/2006/relationships/image" Target="../media/image25.jpeg"/><Relationship Id="rId5" Type="http://schemas.openxmlformats.org/officeDocument/2006/relationships/image" Target="../media/image15.jpeg"/><Relationship Id="rId15" Type="http://schemas.openxmlformats.org/officeDocument/2006/relationships/image" Target="../media/image29.jpeg"/><Relationship Id="rId10" Type="http://schemas.openxmlformats.org/officeDocument/2006/relationships/image" Target="../media/image23.jpeg"/><Relationship Id="rId4" Type="http://schemas.openxmlformats.org/officeDocument/2006/relationships/image" Target="../media/image14.jpeg"/><Relationship Id="rId9" Type="http://schemas.openxmlformats.org/officeDocument/2006/relationships/image" Target="../media/image20.jpeg"/><Relationship Id="rId14" Type="http://schemas.openxmlformats.org/officeDocument/2006/relationships/image" Target="../media/image28.jpe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22.jpeg"/><Relationship Id="rId18" Type="http://schemas.openxmlformats.org/officeDocument/2006/relationships/image" Target="../media/image27.jpeg"/><Relationship Id="rId3" Type="http://schemas.openxmlformats.org/officeDocument/2006/relationships/image" Target="../media/image12.jpeg"/><Relationship Id="rId21" Type="http://schemas.openxmlformats.org/officeDocument/2006/relationships/image" Target="../media/image30.jpeg"/><Relationship Id="rId7" Type="http://schemas.openxmlformats.org/officeDocument/2006/relationships/image" Target="../media/image16.jpeg"/><Relationship Id="rId12" Type="http://schemas.openxmlformats.org/officeDocument/2006/relationships/image" Target="../media/image21.jpeg"/><Relationship Id="rId17" Type="http://schemas.openxmlformats.org/officeDocument/2006/relationships/image" Target="../media/image26.jpeg"/><Relationship Id="rId2" Type="http://schemas.openxmlformats.org/officeDocument/2006/relationships/image" Target="../media/image11.jpeg"/><Relationship Id="rId16" Type="http://schemas.openxmlformats.org/officeDocument/2006/relationships/image" Target="../media/image25.jpeg"/><Relationship Id="rId20" Type="http://schemas.openxmlformats.org/officeDocument/2006/relationships/image" Target="../media/image2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5" Type="http://schemas.openxmlformats.org/officeDocument/2006/relationships/image" Target="../media/image24.jpeg"/><Relationship Id="rId23" Type="http://schemas.openxmlformats.org/officeDocument/2006/relationships/image" Target="../media/image32.jpeg"/><Relationship Id="rId10" Type="http://schemas.openxmlformats.org/officeDocument/2006/relationships/image" Target="../media/image19.jpeg"/><Relationship Id="rId19" Type="http://schemas.openxmlformats.org/officeDocument/2006/relationships/image" Target="../media/image28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Relationship Id="rId14" Type="http://schemas.openxmlformats.org/officeDocument/2006/relationships/image" Target="../media/image23.jpeg"/><Relationship Id="rId22" Type="http://schemas.openxmlformats.org/officeDocument/2006/relationships/image" Target="../media/image31.jpe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22.jpeg"/><Relationship Id="rId18" Type="http://schemas.openxmlformats.org/officeDocument/2006/relationships/image" Target="../media/image27.jpeg"/><Relationship Id="rId3" Type="http://schemas.openxmlformats.org/officeDocument/2006/relationships/image" Target="../media/image12.jpeg"/><Relationship Id="rId21" Type="http://schemas.openxmlformats.org/officeDocument/2006/relationships/image" Target="../media/image30.jpeg"/><Relationship Id="rId7" Type="http://schemas.openxmlformats.org/officeDocument/2006/relationships/image" Target="../media/image16.jpeg"/><Relationship Id="rId12" Type="http://schemas.openxmlformats.org/officeDocument/2006/relationships/image" Target="../media/image21.jpeg"/><Relationship Id="rId17" Type="http://schemas.openxmlformats.org/officeDocument/2006/relationships/image" Target="../media/image26.jpeg"/><Relationship Id="rId2" Type="http://schemas.openxmlformats.org/officeDocument/2006/relationships/image" Target="../media/image11.jpeg"/><Relationship Id="rId16" Type="http://schemas.openxmlformats.org/officeDocument/2006/relationships/image" Target="../media/image25.jpeg"/><Relationship Id="rId20" Type="http://schemas.openxmlformats.org/officeDocument/2006/relationships/image" Target="../media/image2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5" Type="http://schemas.openxmlformats.org/officeDocument/2006/relationships/image" Target="../media/image24.jpeg"/><Relationship Id="rId23" Type="http://schemas.openxmlformats.org/officeDocument/2006/relationships/image" Target="../media/image32.jpeg"/><Relationship Id="rId10" Type="http://schemas.openxmlformats.org/officeDocument/2006/relationships/image" Target="../media/image19.jpeg"/><Relationship Id="rId19" Type="http://schemas.openxmlformats.org/officeDocument/2006/relationships/image" Target="../media/image28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Relationship Id="rId14" Type="http://schemas.openxmlformats.org/officeDocument/2006/relationships/image" Target="../media/image23.jpeg"/><Relationship Id="rId22" Type="http://schemas.openxmlformats.org/officeDocument/2006/relationships/image" Target="../media/image3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81" y="613912"/>
            <a:ext cx="1922552" cy="1133070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557368"/>
            <a:ext cx="1841778" cy="1189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407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922552" cy="113307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11671"/>
            <a:ext cx="2231692" cy="1440954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15" y="2102778"/>
            <a:ext cx="2301207" cy="1509152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2334" y="2204864"/>
            <a:ext cx="2502044" cy="1650121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237742"/>
            <a:ext cx="2130956" cy="137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714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922552" cy="113307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11671"/>
            <a:ext cx="2231692" cy="1440954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37225"/>
            <a:ext cx="2409267" cy="12154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15" y="2102778"/>
            <a:ext cx="2301207" cy="1509152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2334" y="2204864"/>
            <a:ext cx="2502044" cy="1650121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237742"/>
            <a:ext cx="2130956" cy="137418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42" y="4435482"/>
            <a:ext cx="1997606" cy="1335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714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922552" cy="113307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11671"/>
            <a:ext cx="2231692" cy="1440954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37225"/>
            <a:ext cx="2409267" cy="121540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2334" y="2204864"/>
            <a:ext cx="2502044" cy="1650121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237742"/>
            <a:ext cx="2130956" cy="137418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42" y="4435482"/>
            <a:ext cx="1997606" cy="1335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714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922552" cy="113307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11671"/>
            <a:ext cx="2231692" cy="1440954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37225"/>
            <a:ext cx="2409267" cy="12154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15" y="2102778"/>
            <a:ext cx="2301207" cy="1509152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2334" y="2204864"/>
            <a:ext cx="2502044" cy="1650121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237742"/>
            <a:ext cx="2130956" cy="137418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42" y="4435482"/>
            <a:ext cx="1997606" cy="133520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6737" y="4221088"/>
            <a:ext cx="2093238" cy="1531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714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922552" cy="113307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11671"/>
            <a:ext cx="2231692" cy="1440954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37225"/>
            <a:ext cx="2409267" cy="12154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15" y="2102778"/>
            <a:ext cx="2301207" cy="150915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237742"/>
            <a:ext cx="2130956" cy="137418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6737" y="4221088"/>
            <a:ext cx="2093238" cy="153184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6611" y="4081104"/>
            <a:ext cx="2790840" cy="1406408"/>
          </a:xfrm>
          <a:prstGeom prst="rect">
            <a:avLst/>
          </a:prstGeom>
        </p:spPr>
      </p:pic>
      <p:sp>
        <p:nvSpPr>
          <p:cNvPr id="13" name="textruta 12"/>
          <p:cNvSpPr txBox="1"/>
          <p:nvPr/>
        </p:nvSpPr>
        <p:spPr>
          <a:xfrm>
            <a:off x="3131840" y="2237742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/>
              <a:t>Attention! Il en </a:t>
            </a:r>
            <a:r>
              <a:rPr lang="sv-SE" sz="2400" b="1" dirty="0" err="1" smtClean="0"/>
              <a:t>manque</a:t>
            </a:r>
            <a:r>
              <a:rPr lang="sv-SE" sz="2400" b="1" dirty="0" smtClean="0"/>
              <a:t> 2</a:t>
            </a:r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2190714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922552" cy="113307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11671"/>
            <a:ext cx="2231692" cy="1440954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37225"/>
            <a:ext cx="2409267" cy="12154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15" y="2102778"/>
            <a:ext cx="2301207" cy="1509152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2334" y="2204864"/>
            <a:ext cx="2502044" cy="1650121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237742"/>
            <a:ext cx="2130956" cy="137418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42" y="4435482"/>
            <a:ext cx="1997606" cy="133520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6737" y="4221088"/>
            <a:ext cx="2093238" cy="153184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6611" y="4081104"/>
            <a:ext cx="2790840" cy="140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7144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35" y="1332268"/>
            <a:ext cx="1351243" cy="9888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714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35" y="1332268"/>
            <a:ext cx="1351243" cy="9888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9365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35" y="1332268"/>
            <a:ext cx="1351243" cy="9888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62816"/>
            <a:ext cx="1764443" cy="1166082"/>
          </a:xfrm>
          <a:prstGeom prst="rect">
            <a:avLst/>
          </a:prstGeom>
        </p:spPr>
      </p:pic>
      <p:sp>
        <p:nvSpPr>
          <p:cNvPr id="24" name="textruta 23"/>
          <p:cNvSpPr txBox="1"/>
          <p:nvPr/>
        </p:nvSpPr>
        <p:spPr>
          <a:xfrm>
            <a:off x="1169622" y="4437112"/>
            <a:ext cx="4698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/>
              <a:t>Attention! Il va en </a:t>
            </a:r>
            <a:r>
              <a:rPr lang="sv-SE" sz="2400" b="1" dirty="0" err="1" smtClean="0"/>
              <a:t>manquer</a:t>
            </a:r>
            <a:r>
              <a:rPr lang="sv-SE" sz="2400" b="1" dirty="0" smtClean="0"/>
              <a:t> 2</a:t>
            </a:r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13489365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62816"/>
            <a:ext cx="1764443" cy="1166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936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922552" cy="1133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7144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35" y="1332268"/>
            <a:ext cx="1351243" cy="9888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62816"/>
            <a:ext cx="1764443" cy="1166082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924" y="2357597"/>
            <a:ext cx="1941602" cy="126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9365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35" y="1332268"/>
            <a:ext cx="1351243" cy="9888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62816"/>
            <a:ext cx="1764443" cy="1166082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924" y="2357597"/>
            <a:ext cx="1941602" cy="1260781"/>
          </a:xfrm>
          <a:prstGeom prst="rect">
            <a:avLst/>
          </a:prstGeom>
        </p:spPr>
      </p:pic>
      <p:sp>
        <p:nvSpPr>
          <p:cNvPr id="24" name="textruta 23"/>
          <p:cNvSpPr txBox="1"/>
          <p:nvPr/>
        </p:nvSpPr>
        <p:spPr>
          <a:xfrm>
            <a:off x="1169622" y="4437112"/>
            <a:ext cx="4698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/>
              <a:t>Attention! Il va en </a:t>
            </a:r>
            <a:r>
              <a:rPr lang="sv-SE" sz="2400" b="1" dirty="0" err="1" smtClean="0"/>
              <a:t>manquer</a:t>
            </a:r>
            <a:r>
              <a:rPr lang="sv-SE" sz="2400" b="1" dirty="0" smtClean="0"/>
              <a:t> 2</a:t>
            </a:r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13489365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35" y="1332268"/>
            <a:ext cx="1351243" cy="9888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62816"/>
            <a:ext cx="1764443" cy="1166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9365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35" y="1332268"/>
            <a:ext cx="1351243" cy="9888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62816"/>
            <a:ext cx="1764443" cy="1166082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924" y="2357597"/>
            <a:ext cx="1941602" cy="1260781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66" y="3789040"/>
            <a:ext cx="1742819" cy="110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936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35" y="1332268"/>
            <a:ext cx="1351243" cy="9888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62816"/>
            <a:ext cx="1764443" cy="1166082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924" y="2357597"/>
            <a:ext cx="1941602" cy="1260781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66" y="3789040"/>
            <a:ext cx="1742819" cy="110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9365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35" y="1332268"/>
            <a:ext cx="1351243" cy="9888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62816"/>
            <a:ext cx="1764443" cy="1166082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924" y="2357597"/>
            <a:ext cx="1941602" cy="1260781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66" y="3789040"/>
            <a:ext cx="1742819" cy="110072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794198"/>
            <a:ext cx="1637232" cy="1101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9365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35" y="1332268"/>
            <a:ext cx="1351243" cy="9888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924" y="2357597"/>
            <a:ext cx="1941602" cy="1260781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66" y="3789040"/>
            <a:ext cx="1742819" cy="110072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794198"/>
            <a:ext cx="1637232" cy="1101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9365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35" y="1332268"/>
            <a:ext cx="1351243" cy="9888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62816"/>
            <a:ext cx="1764443" cy="1166082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924" y="2357597"/>
            <a:ext cx="1941602" cy="1260781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66" y="3789040"/>
            <a:ext cx="1742819" cy="110072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794198"/>
            <a:ext cx="1637232" cy="1101951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932" y="3693698"/>
            <a:ext cx="1717797" cy="1199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9365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35" y="1332268"/>
            <a:ext cx="1351243" cy="988846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62816"/>
            <a:ext cx="1764443" cy="1166082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66" y="3789040"/>
            <a:ext cx="1742819" cy="110072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794198"/>
            <a:ext cx="1637232" cy="1101951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932" y="3693698"/>
            <a:ext cx="1717797" cy="1199788"/>
          </a:xfrm>
          <a:prstGeom prst="rect">
            <a:avLst/>
          </a:prstGeom>
        </p:spPr>
      </p:pic>
      <p:sp>
        <p:nvSpPr>
          <p:cNvPr id="24" name="textruta 23"/>
          <p:cNvSpPr txBox="1"/>
          <p:nvPr/>
        </p:nvSpPr>
        <p:spPr>
          <a:xfrm>
            <a:off x="1493905" y="5517232"/>
            <a:ext cx="4698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/>
              <a:t>Attention! Il en </a:t>
            </a:r>
            <a:r>
              <a:rPr lang="sv-SE" sz="2400" b="1" dirty="0" err="1" smtClean="0"/>
              <a:t>manque</a:t>
            </a:r>
            <a:r>
              <a:rPr lang="sv-SE" sz="2400" b="1" dirty="0" smtClean="0"/>
              <a:t> 3</a:t>
            </a:r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13489365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35" y="1332268"/>
            <a:ext cx="1351243" cy="9888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62816"/>
            <a:ext cx="1764443" cy="1166082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924" y="2357597"/>
            <a:ext cx="1941602" cy="1260781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66" y="3789040"/>
            <a:ext cx="1742819" cy="110072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794198"/>
            <a:ext cx="1637232" cy="1101951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932" y="3693698"/>
            <a:ext cx="1717797" cy="1199788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605" y="3754769"/>
            <a:ext cx="1464226" cy="107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936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922552" cy="113307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11671"/>
            <a:ext cx="2231692" cy="1440954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37225"/>
            <a:ext cx="2409267" cy="121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7144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62816"/>
            <a:ext cx="1764443" cy="1166082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924" y="2357597"/>
            <a:ext cx="1941602" cy="1260781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66" y="3789040"/>
            <a:ext cx="1742819" cy="110072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794198"/>
            <a:ext cx="1637232" cy="1101951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932" y="3693698"/>
            <a:ext cx="1717797" cy="1199788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605" y="3754769"/>
            <a:ext cx="1464226" cy="107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9365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35" y="1332268"/>
            <a:ext cx="1351243" cy="9888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62816"/>
            <a:ext cx="1764443" cy="1166082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924" y="2357597"/>
            <a:ext cx="1941602" cy="1260781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66" y="3789040"/>
            <a:ext cx="1742819" cy="110072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794198"/>
            <a:ext cx="1637232" cy="1101951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932" y="3693698"/>
            <a:ext cx="1717797" cy="1199788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605" y="3754769"/>
            <a:ext cx="1464226" cy="1077646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30" y="5013176"/>
            <a:ext cx="1945412" cy="66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9365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35" y="1332268"/>
            <a:ext cx="1351243" cy="9888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62816"/>
            <a:ext cx="1764443" cy="1166082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66" y="3789040"/>
            <a:ext cx="1742819" cy="1100728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932" y="3693698"/>
            <a:ext cx="1717797" cy="1199788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605" y="3754769"/>
            <a:ext cx="1464226" cy="1077646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30" y="5013176"/>
            <a:ext cx="1945412" cy="66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6648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35" y="1332268"/>
            <a:ext cx="1351243" cy="9888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62816"/>
            <a:ext cx="1764443" cy="1166082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924" y="2357597"/>
            <a:ext cx="1941602" cy="1260781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66" y="3789040"/>
            <a:ext cx="1742819" cy="110072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794198"/>
            <a:ext cx="1637232" cy="1101951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932" y="3693698"/>
            <a:ext cx="1717797" cy="1199788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605" y="3754769"/>
            <a:ext cx="1464226" cy="1077646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30" y="5013176"/>
            <a:ext cx="1945412" cy="660120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87" y="5805264"/>
            <a:ext cx="1372776" cy="95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6648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35" y="1332268"/>
            <a:ext cx="1351243" cy="9888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62816"/>
            <a:ext cx="1764443" cy="1166082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924" y="2357597"/>
            <a:ext cx="1941602" cy="1260781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66" y="3789040"/>
            <a:ext cx="1742819" cy="110072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794198"/>
            <a:ext cx="1637232" cy="1101951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605" y="3754769"/>
            <a:ext cx="1464226" cy="1077646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30" y="5013176"/>
            <a:ext cx="1945412" cy="660120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87" y="5805264"/>
            <a:ext cx="1372776" cy="95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6648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35" y="1332268"/>
            <a:ext cx="1351243" cy="9888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62816"/>
            <a:ext cx="1764443" cy="1166082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924" y="2357597"/>
            <a:ext cx="1941602" cy="1260781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66" y="3789040"/>
            <a:ext cx="1742819" cy="110072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794198"/>
            <a:ext cx="1637232" cy="1101951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932" y="3693698"/>
            <a:ext cx="1717797" cy="1199788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605" y="3754769"/>
            <a:ext cx="1464226" cy="1077646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30" y="5013176"/>
            <a:ext cx="1945412" cy="660120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87" y="5805264"/>
            <a:ext cx="1372776" cy="957037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164" y="5220502"/>
            <a:ext cx="1549820" cy="1101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6648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62816"/>
            <a:ext cx="1764443" cy="116608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794198"/>
            <a:ext cx="1637232" cy="1101951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932" y="3693698"/>
            <a:ext cx="1717797" cy="1199788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605" y="3754769"/>
            <a:ext cx="1464226" cy="1077646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30" y="5013176"/>
            <a:ext cx="1945412" cy="660120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87" y="5805264"/>
            <a:ext cx="1372776" cy="957037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164" y="5220502"/>
            <a:ext cx="1549820" cy="1101269"/>
          </a:xfrm>
          <a:prstGeom prst="rect">
            <a:avLst/>
          </a:prstGeom>
        </p:spPr>
      </p:pic>
      <p:sp>
        <p:nvSpPr>
          <p:cNvPr id="24" name="textruta 23"/>
          <p:cNvSpPr txBox="1"/>
          <p:nvPr/>
        </p:nvSpPr>
        <p:spPr>
          <a:xfrm>
            <a:off x="4427984" y="5343236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/>
              <a:t>Attention! Il en </a:t>
            </a:r>
            <a:r>
              <a:rPr lang="sv-SE" sz="2400" b="1" dirty="0" err="1" smtClean="0"/>
              <a:t>manque</a:t>
            </a:r>
            <a:r>
              <a:rPr lang="sv-SE" sz="2400" b="1" dirty="0" smtClean="0"/>
              <a:t> 4!</a:t>
            </a:r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39366648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35" y="1332268"/>
            <a:ext cx="1351243" cy="9888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62816"/>
            <a:ext cx="1764443" cy="1166082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924" y="2357597"/>
            <a:ext cx="1941602" cy="1260781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66" y="3789040"/>
            <a:ext cx="1742819" cy="110072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794198"/>
            <a:ext cx="1637232" cy="1101951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932" y="3693698"/>
            <a:ext cx="1717797" cy="1199788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605" y="3754769"/>
            <a:ext cx="1464226" cy="1077646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30" y="5013176"/>
            <a:ext cx="1945412" cy="660120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87" y="5805264"/>
            <a:ext cx="1372776" cy="957037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164" y="5220502"/>
            <a:ext cx="1549820" cy="1101269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178" y="5071516"/>
            <a:ext cx="1736989" cy="1218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664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35" y="1332268"/>
            <a:ext cx="1351243" cy="9888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62816"/>
            <a:ext cx="1764443" cy="1166082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924" y="2357597"/>
            <a:ext cx="1941602" cy="1260781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66" y="3789040"/>
            <a:ext cx="1742819" cy="110072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794198"/>
            <a:ext cx="1637232" cy="1101951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605" y="3754769"/>
            <a:ext cx="1464226" cy="1077646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30" y="5013176"/>
            <a:ext cx="1945412" cy="66012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164" y="5220502"/>
            <a:ext cx="1549820" cy="1101269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178" y="5071516"/>
            <a:ext cx="1736989" cy="1218564"/>
          </a:xfrm>
          <a:prstGeom prst="rect">
            <a:avLst/>
          </a:prstGeom>
        </p:spPr>
      </p:pic>
      <p:sp>
        <p:nvSpPr>
          <p:cNvPr id="24" name="textruta 23"/>
          <p:cNvSpPr txBox="1"/>
          <p:nvPr/>
        </p:nvSpPr>
        <p:spPr>
          <a:xfrm>
            <a:off x="6349081" y="5220502"/>
            <a:ext cx="2399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Il en </a:t>
            </a:r>
            <a:r>
              <a:rPr lang="sv-SE" sz="2400" dirty="0" err="1" smtClean="0"/>
              <a:t>manque</a:t>
            </a:r>
            <a:r>
              <a:rPr lang="sv-SE" sz="2400" dirty="0" smtClean="0"/>
              <a:t> 4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41138280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35" y="1332268"/>
            <a:ext cx="1351243" cy="9888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62816"/>
            <a:ext cx="1764443" cy="1166082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924" y="2357597"/>
            <a:ext cx="1941602" cy="1260781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66" y="3789040"/>
            <a:ext cx="1742819" cy="110072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794198"/>
            <a:ext cx="1637232" cy="1101951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932" y="3693698"/>
            <a:ext cx="1717797" cy="1199788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605" y="3754769"/>
            <a:ext cx="1464226" cy="1077646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30" y="5013176"/>
            <a:ext cx="1945412" cy="660120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87" y="5805264"/>
            <a:ext cx="1372776" cy="957037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164" y="5220502"/>
            <a:ext cx="1549820" cy="1101269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178" y="5071516"/>
            <a:ext cx="1736989" cy="1218564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009949"/>
            <a:ext cx="1574320" cy="895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828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922552" cy="113307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37225"/>
            <a:ext cx="2409267" cy="121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7144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35" y="1332268"/>
            <a:ext cx="1351243" cy="9888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62816"/>
            <a:ext cx="1764443" cy="1166082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924" y="2357597"/>
            <a:ext cx="1941602" cy="1260781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66" y="3789040"/>
            <a:ext cx="1742819" cy="110072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794198"/>
            <a:ext cx="1637232" cy="1101951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932" y="3693698"/>
            <a:ext cx="1717797" cy="1199788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605" y="3754769"/>
            <a:ext cx="1464226" cy="1077646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30" y="5013176"/>
            <a:ext cx="1945412" cy="660120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87" y="5805264"/>
            <a:ext cx="1372776" cy="957037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164" y="5220502"/>
            <a:ext cx="1549820" cy="1101269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178" y="5071516"/>
            <a:ext cx="1736989" cy="1218564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009949"/>
            <a:ext cx="1574320" cy="895295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7" y="6025357"/>
            <a:ext cx="1911051" cy="64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8280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66" y="3789040"/>
            <a:ext cx="1742819" cy="1100728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932" y="3693698"/>
            <a:ext cx="1717797" cy="1199788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605" y="3754769"/>
            <a:ext cx="1464226" cy="1077646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30" y="5013176"/>
            <a:ext cx="1945412" cy="660120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87" y="5805264"/>
            <a:ext cx="1372776" cy="957037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164" y="5220502"/>
            <a:ext cx="1549820" cy="1101269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178" y="5071516"/>
            <a:ext cx="1736989" cy="1218564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009949"/>
            <a:ext cx="1574320" cy="895295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7" y="6025357"/>
            <a:ext cx="1911051" cy="644003"/>
          </a:xfrm>
          <a:prstGeom prst="rect">
            <a:avLst/>
          </a:prstGeom>
        </p:spPr>
      </p:pic>
      <p:sp>
        <p:nvSpPr>
          <p:cNvPr id="24" name="textruta 23"/>
          <p:cNvSpPr txBox="1"/>
          <p:nvPr/>
        </p:nvSpPr>
        <p:spPr>
          <a:xfrm>
            <a:off x="6156176" y="1806492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/>
              <a:t>Il en </a:t>
            </a:r>
            <a:r>
              <a:rPr lang="sv-SE" sz="2400" b="1" dirty="0" err="1" smtClean="0"/>
              <a:t>manque</a:t>
            </a:r>
            <a:r>
              <a:rPr lang="sv-SE" sz="2400" b="1" dirty="0" smtClean="0"/>
              <a:t> 5</a:t>
            </a:r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35196566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35" y="1332268"/>
            <a:ext cx="1351243" cy="9888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62816"/>
            <a:ext cx="1764443" cy="1166082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924" y="2357597"/>
            <a:ext cx="1941602" cy="1260781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66" y="3789040"/>
            <a:ext cx="1742819" cy="110072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794198"/>
            <a:ext cx="1637232" cy="1101951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932" y="3693698"/>
            <a:ext cx="1717797" cy="1199788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605" y="3754769"/>
            <a:ext cx="1464226" cy="1077646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30" y="5013176"/>
            <a:ext cx="1945412" cy="660120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87" y="5805264"/>
            <a:ext cx="1372776" cy="957037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164" y="5220502"/>
            <a:ext cx="1549820" cy="1101269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178" y="5071516"/>
            <a:ext cx="1736989" cy="1218564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009949"/>
            <a:ext cx="1574320" cy="895295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7" y="6025357"/>
            <a:ext cx="1911051" cy="64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6566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656184" cy="97608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142" y="172626"/>
            <a:ext cx="1561324" cy="100811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23" y="172626"/>
            <a:ext cx="1712883" cy="8640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410584"/>
            <a:ext cx="1620180" cy="106252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698" y="1410584"/>
            <a:ext cx="1531903" cy="101030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81" y="188640"/>
            <a:ext cx="1431297" cy="92299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27" y="1335868"/>
            <a:ext cx="1408201" cy="94124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35" y="1332268"/>
            <a:ext cx="1351243" cy="98884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7" y="2564904"/>
            <a:ext cx="2208515" cy="111295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3" y="2498066"/>
            <a:ext cx="1724298" cy="1160242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62816"/>
            <a:ext cx="1764443" cy="1166082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924" y="2357597"/>
            <a:ext cx="1941602" cy="1260781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66" y="3789040"/>
            <a:ext cx="1742819" cy="110072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794198"/>
            <a:ext cx="1637232" cy="1101951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932" y="3693698"/>
            <a:ext cx="1717797" cy="1199788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605" y="3754769"/>
            <a:ext cx="1464226" cy="1077646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30" y="5013176"/>
            <a:ext cx="1945412" cy="660120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87" y="5805264"/>
            <a:ext cx="1372776" cy="957037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164" y="5220502"/>
            <a:ext cx="1549820" cy="1101269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178" y="5071516"/>
            <a:ext cx="1736989" cy="1218564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009949"/>
            <a:ext cx="1574320" cy="895295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7" y="6025357"/>
            <a:ext cx="1911051" cy="64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656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922552" cy="113307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11671"/>
            <a:ext cx="2231692" cy="1440954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37225"/>
            <a:ext cx="2409267" cy="12154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15" y="2102778"/>
            <a:ext cx="2301207" cy="150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714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11671"/>
            <a:ext cx="2231692" cy="1440954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37225"/>
            <a:ext cx="2409267" cy="12154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15" y="2102778"/>
            <a:ext cx="2301207" cy="150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714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922552" cy="113307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11671"/>
            <a:ext cx="2231692" cy="1440954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37225"/>
            <a:ext cx="2409267" cy="12154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15" y="2102778"/>
            <a:ext cx="2301207" cy="1509152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2334" y="2204864"/>
            <a:ext cx="2502044" cy="165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714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922552" cy="113307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37225"/>
            <a:ext cx="2409267" cy="12154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15" y="2102778"/>
            <a:ext cx="2301207" cy="1509152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2334" y="2204864"/>
            <a:ext cx="2502044" cy="165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714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922552" cy="113307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11671"/>
            <a:ext cx="2231692" cy="1440954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37225"/>
            <a:ext cx="2409267" cy="12154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15" y="2102778"/>
            <a:ext cx="2301207" cy="1509152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2334" y="2204864"/>
            <a:ext cx="2502044" cy="1650121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237742"/>
            <a:ext cx="2130956" cy="137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714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41</Words>
  <Application>Microsoft Office PowerPoint</Application>
  <PresentationFormat>Bildspel på skärmen (4:3)</PresentationFormat>
  <Paragraphs>7</Paragraphs>
  <Slides>43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43</vt:i4>
      </vt:variant>
    </vt:vector>
  </HeadingPairs>
  <TitlesOfParts>
    <vt:vector size="44" baseType="lpstr"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Västerås Stad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Gustafsson, Stefan</dc:creator>
  <cp:lastModifiedBy>Gustafsson, Stefan</cp:lastModifiedBy>
  <cp:revision>6</cp:revision>
  <dcterms:created xsi:type="dcterms:W3CDTF">2016-09-03T05:25:27Z</dcterms:created>
  <dcterms:modified xsi:type="dcterms:W3CDTF">2016-09-03T05:49:09Z</dcterms:modified>
</cp:coreProperties>
</file>