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99FFCC"/>
    <a:srgbClr val="CCCC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56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7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94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696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155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765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811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037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0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379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51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8BCA-0BD8-44F8-9C02-C85F5DD5752F}" type="datetimeFigureOut">
              <a:rPr lang="sv-SE" smtClean="0"/>
              <a:t>2016-09-02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62B96-3F0D-4D1F-982F-32EE4846D2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41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364359" y="260648"/>
            <a:ext cx="8496944" cy="5016758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lvl="0"/>
            <a:r>
              <a:rPr lang="fr-FR" sz="16000" b="1" dirty="0">
                <a:solidFill>
                  <a:prstClr val="black"/>
                </a:solidFill>
              </a:rPr>
              <a:t>c’est combien?</a:t>
            </a:r>
            <a:endParaRPr lang="sv-SE" sz="16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73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5536" y="260648"/>
            <a:ext cx="8280920" cy="553997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7700" b="1" dirty="0" smtClean="0">
                <a:solidFill>
                  <a:srgbClr val="00B050"/>
                </a:solidFill>
              </a:rPr>
              <a:t>j’aime le rose</a:t>
            </a:r>
            <a:endParaRPr lang="sv-SE" sz="177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23528" y="188640"/>
            <a:ext cx="8424936" cy="5539978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fr-FR" sz="17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quelle couleur?</a:t>
            </a:r>
            <a:endParaRPr lang="sv-SE" sz="177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23528" y="188640"/>
            <a:ext cx="8568952" cy="553997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7700" b="1" dirty="0" smtClean="0">
                <a:solidFill>
                  <a:schemeClr val="bg1"/>
                </a:solidFill>
              </a:rPr>
              <a:t>bonne journée</a:t>
            </a:r>
            <a:endParaRPr lang="sv-SE" sz="17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79512" y="260648"/>
            <a:ext cx="8784976" cy="5539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7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c’est 15 euros</a:t>
            </a:r>
            <a:endParaRPr lang="sv-SE" sz="177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5536" y="260648"/>
            <a:ext cx="8424936" cy="57246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fr-FR" sz="12200" b="1" dirty="0" smtClean="0">
                <a:solidFill>
                  <a:srgbClr val="C00000"/>
                </a:solidFill>
              </a:rPr>
              <a:t>je veux juste regarder un peu</a:t>
            </a:r>
            <a:endParaRPr lang="sv-SE" sz="122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23528" y="260648"/>
            <a:ext cx="8280920" cy="58785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8800" b="1" dirty="0" smtClean="0">
                <a:solidFill>
                  <a:srgbClr val="00B0F0"/>
                </a:solidFill>
              </a:rPr>
              <a:t>la cabine</a:t>
            </a:r>
            <a:endParaRPr lang="sv-SE" sz="18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5536" y="188640"/>
            <a:ext cx="8424936" cy="62170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9900" b="1" dirty="0" smtClean="0">
                <a:solidFill>
                  <a:srgbClr val="00B050"/>
                </a:solidFill>
              </a:rPr>
              <a:t>une cravate</a:t>
            </a:r>
            <a:endParaRPr lang="sv-SE" sz="199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23528" y="1772816"/>
            <a:ext cx="8568952" cy="29392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8500" b="1" dirty="0" smtClean="0">
                <a:solidFill>
                  <a:srgbClr val="7030A0"/>
                </a:solidFill>
              </a:rPr>
              <a:t>l’essayer</a:t>
            </a:r>
            <a:endParaRPr lang="sv-SE" sz="185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5536" y="188640"/>
            <a:ext cx="8424936" cy="59093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18900" b="1" dirty="0" smtClean="0">
                <a:solidFill>
                  <a:schemeClr val="accent6">
                    <a:lumMod val="50000"/>
                  </a:schemeClr>
                </a:solidFill>
              </a:rPr>
              <a:t>je prends</a:t>
            </a:r>
            <a:endParaRPr lang="sv-SE" sz="189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51520" y="260648"/>
            <a:ext cx="8568952" cy="61555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fr-FR" sz="18800" b="1" dirty="0" smtClean="0">
                <a:solidFill>
                  <a:srgbClr val="FFCC00"/>
                </a:solidFill>
              </a:rPr>
              <a:t>oui, pas mal</a:t>
            </a:r>
            <a:endParaRPr lang="sv-SE" sz="18800" b="1" dirty="0" smtClean="0">
              <a:solidFill>
                <a:srgbClr val="FFCC00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476672"/>
            <a:ext cx="8064896" cy="52014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600" dirty="0" err="1">
                <a:solidFill>
                  <a:srgbClr val="92D050"/>
                </a:solidFill>
              </a:rPr>
              <a:t>p</a:t>
            </a:r>
            <a:r>
              <a:rPr lang="fr-FR" sz="16600" dirty="0" err="1" smtClean="0">
                <a:solidFill>
                  <a:srgbClr val="92D050"/>
                </a:solidFill>
              </a:rPr>
              <a:t>areille-ment</a:t>
            </a:r>
            <a:endParaRPr lang="sv-SE" sz="16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5536" y="332656"/>
            <a:ext cx="8352928" cy="58785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fr-FR" sz="18800" b="1" dirty="0" smtClean="0">
                <a:solidFill>
                  <a:srgbClr val="CCCC00"/>
                </a:solidFill>
              </a:rPr>
              <a:t>un beau pull</a:t>
            </a:r>
            <a:endParaRPr lang="sv-SE" sz="18800" b="1" dirty="0">
              <a:solidFill>
                <a:srgbClr val="CC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395536" y="268140"/>
            <a:ext cx="8496944" cy="486287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lang="fr-FR" sz="15500" b="1" dirty="0">
                <a:solidFill>
                  <a:srgbClr val="009900"/>
                </a:solidFill>
              </a:rPr>
              <a:t>merci beaucoup</a:t>
            </a:r>
            <a:endParaRPr lang="sv-SE" sz="155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23528" y="548680"/>
            <a:ext cx="8712968" cy="57554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18400" b="1" dirty="0" smtClean="0">
                <a:solidFill>
                  <a:srgbClr val="FF0000"/>
                </a:solidFill>
                <a:effectLst/>
              </a:rPr>
              <a:t>bonjour!</a:t>
            </a:r>
            <a:endParaRPr lang="sv-SE" sz="18400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endParaRPr lang="sv-SE" sz="18400" b="1" dirty="0"/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70827" y="908720"/>
            <a:ext cx="8640960" cy="440120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sz="14000" dirty="0" smtClean="0">
                <a:solidFill>
                  <a:schemeClr val="accent2">
                    <a:lumMod val="75000"/>
                  </a:schemeClr>
                </a:solidFill>
              </a:rPr>
              <a:t>je peux vous aider?</a:t>
            </a:r>
            <a:endParaRPr lang="sv-SE" sz="1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11560" y="620688"/>
            <a:ext cx="7920880" cy="52014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600" dirty="0" smtClean="0">
                <a:solidFill>
                  <a:srgbClr val="FFFF00"/>
                </a:solidFill>
              </a:rPr>
              <a:t>quelle taille?</a:t>
            </a:r>
            <a:endParaRPr lang="sv-SE" sz="16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5536" y="332656"/>
            <a:ext cx="8352928" cy="553997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fr-FR" sz="177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je cherche</a:t>
            </a:r>
            <a:endParaRPr lang="sv-SE" sz="177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51520" y="332656"/>
            <a:ext cx="8496944" cy="5539978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177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voilà 15 euros</a:t>
            </a:r>
            <a:endParaRPr lang="sv-SE" sz="177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67544" y="188640"/>
            <a:ext cx="8208912" cy="553997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7700" dirty="0" smtClean="0">
                <a:solidFill>
                  <a:schemeClr val="tx2">
                    <a:lumMod val="75000"/>
                  </a:schemeClr>
                </a:solidFill>
              </a:rPr>
              <a:t>oui, d’accord</a:t>
            </a:r>
            <a:endParaRPr lang="sv-SE" sz="177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23528" y="260648"/>
            <a:ext cx="8640960" cy="63248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3500" b="1" dirty="0" smtClean="0">
                <a:solidFill>
                  <a:schemeClr val="accent6">
                    <a:lumMod val="75000"/>
                  </a:schemeClr>
                </a:solidFill>
              </a:rPr>
              <a:t>voilà un beau pull rose!</a:t>
            </a:r>
            <a:endParaRPr lang="sv-SE" sz="135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88695" y="764704"/>
            <a:ext cx="8712968" cy="440120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v-SE" sz="14000" b="1" dirty="0"/>
              <a:t>je </a:t>
            </a:r>
            <a:r>
              <a:rPr lang="sv-SE" sz="14000" b="1" dirty="0" err="1"/>
              <a:t>peux</a:t>
            </a:r>
            <a:r>
              <a:rPr lang="sv-SE" sz="14000" b="1" dirty="0"/>
              <a:t> </a:t>
            </a:r>
            <a:r>
              <a:rPr lang="sv-SE" sz="14000" b="1" dirty="0" err="1"/>
              <a:t>vous</a:t>
            </a:r>
            <a:r>
              <a:rPr lang="sv-SE" sz="14000" b="1" dirty="0"/>
              <a:t> </a:t>
            </a:r>
            <a:r>
              <a:rPr lang="sv-SE" sz="14000" b="1" dirty="0" err="1"/>
              <a:t>aider</a:t>
            </a:r>
            <a:r>
              <a:rPr lang="sv-SE" sz="14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63433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66</Words>
  <Application>Microsoft Office PowerPoint</Application>
  <PresentationFormat>Bildspel på skärmen (4:3)</PresentationFormat>
  <Paragraphs>22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5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Västerås Stad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Gustafsson, Stefan</dc:creator>
  <cp:lastModifiedBy>Gustafsson, Stefan</cp:lastModifiedBy>
  <cp:revision>9</cp:revision>
  <dcterms:created xsi:type="dcterms:W3CDTF">2016-09-02T14:44:35Z</dcterms:created>
  <dcterms:modified xsi:type="dcterms:W3CDTF">2016-09-02T15:10:51Z</dcterms:modified>
</cp:coreProperties>
</file>