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4" r:id="rId3"/>
    <p:sldId id="365" r:id="rId4"/>
    <p:sldId id="366" r:id="rId5"/>
    <p:sldId id="368" r:id="rId6"/>
    <p:sldId id="369" r:id="rId7"/>
    <p:sldId id="354" r:id="rId8"/>
    <p:sldId id="370" r:id="rId9"/>
    <p:sldId id="355" r:id="rId10"/>
    <p:sldId id="377" r:id="rId11"/>
    <p:sldId id="371" r:id="rId12"/>
    <p:sldId id="378" r:id="rId13"/>
    <p:sldId id="372" r:id="rId14"/>
    <p:sldId id="373" r:id="rId15"/>
    <p:sldId id="356" r:id="rId16"/>
    <p:sldId id="388" r:id="rId17"/>
    <p:sldId id="379" r:id="rId18"/>
    <p:sldId id="389" r:id="rId19"/>
    <p:sldId id="380" r:id="rId20"/>
    <p:sldId id="390" r:id="rId21"/>
    <p:sldId id="381" r:id="rId22"/>
    <p:sldId id="391" r:id="rId23"/>
    <p:sldId id="382" r:id="rId24"/>
    <p:sldId id="392" r:id="rId25"/>
    <p:sldId id="383" r:id="rId26"/>
    <p:sldId id="384" r:id="rId27"/>
    <p:sldId id="385" r:id="rId28"/>
    <p:sldId id="386" r:id="rId29"/>
    <p:sldId id="387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00" r:id="rId91"/>
    <p:sldId id="257" r:id="rId92"/>
    <p:sldId id="258" r:id="rId93"/>
    <p:sldId id="259" r:id="rId94"/>
    <p:sldId id="260" r:id="rId95"/>
    <p:sldId id="261" r:id="rId96"/>
    <p:sldId id="262" r:id="rId97"/>
    <p:sldId id="263" r:id="rId98"/>
    <p:sldId id="264" r:id="rId99"/>
    <p:sldId id="265" r:id="rId100"/>
    <p:sldId id="266" r:id="rId101"/>
    <p:sldId id="267" r:id="rId102"/>
    <p:sldId id="269" r:id="rId103"/>
    <p:sldId id="270" r:id="rId104"/>
    <p:sldId id="271" r:id="rId105"/>
    <p:sldId id="272" r:id="rId106"/>
    <p:sldId id="273" r:id="rId107"/>
    <p:sldId id="274" r:id="rId108"/>
    <p:sldId id="275" r:id="rId109"/>
    <p:sldId id="276" r:id="rId110"/>
    <p:sldId id="277" r:id="rId111"/>
    <p:sldId id="278" r:id="rId112"/>
    <p:sldId id="279" r:id="rId113"/>
    <p:sldId id="280" r:id="rId114"/>
    <p:sldId id="281" r:id="rId115"/>
    <p:sldId id="282" r:id="rId116"/>
    <p:sldId id="283" r:id="rId117"/>
    <p:sldId id="284" r:id="rId118"/>
    <p:sldId id="285" r:id="rId119"/>
    <p:sldId id="286" r:id="rId120"/>
    <p:sldId id="287" r:id="rId121"/>
    <p:sldId id="288" r:id="rId122"/>
    <p:sldId id="289" r:id="rId123"/>
    <p:sldId id="290" r:id="rId124"/>
    <p:sldId id="291" r:id="rId125"/>
    <p:sldId id="292" r:id="rId126"/>
    <p:sldId id="293" r:id="rId127"/>
    <p:sldId id="294" r:id="rId128"/>
    <p:sldId id="295" r:id="rId129"/>
    <p:sldId id="296" r:id="rId130"/>
    <p:sldId id="297" r:id="rId131"/>
    <p:sldId id="298" r:id="rId132"/>
    <p:sldId id="299" r:id="rId1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8" autoAdjust="0"/>
    <p:restoredTop sz="94705" autoAdjust="0"/>
  </p:normalViewPr>
  <p:slideViewPr>
    <p:cSldViewPr>
      <p:cViewPr varScale="1">
        <p:scale>
          <a:sx n="89" d="100"/>
          <a:sy n="89" d="100"/>
        </p:scale>
        <p:origin x="-196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12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46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8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6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8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9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9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0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18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02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1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7722-5BC8-4048-A1FC-97250A8AECA5}" type="datetimeFigureOut">
              <a:rPr lang="sv-SE" smtClean="0"/>
              <a:t>2017-02-16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7EC3-1A0A-4537-A95E-6CDA359551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18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6.jpeg"/><Relationship Id="rId7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3.jpeg"/><Relationship Id="rId4" Type="http://schemas.openxmlformats.org/officeDocument/2006/relationships/image" Target="../media/image56.jpeg"/><Relationship Id="rId9" Type="http://schemas.openxmlformats.org/officeDocument/2006/relationships/image" Target="../media/image62.jpe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5.jpeg"/><Relationship Id="rId7" Type="http://schemas.openxmlformats.org/officeDocument/2006/relationships/image" Target="../media/image6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7.jpeg"/><Relationship Id="rId10" Type="http://schemas.openxmlformats.org/officeDocument/2006/relationships/image" Target="../media/image64.jpeg"/><Relationship Id="rId4" Type="http://schemas.openxmlformats.org/officeDocument/2006/relationships/image" Target="../media/image56.jpeg"/><Relationship Id="rId9" Type="http://schemas.openxmlformats.org/officeDocument/2006/relationships/image" Target="../media/image63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4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5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8.jpeg"/><Relationship Id="rId10" Type="http://schemas.openxmlformats.org/officeDocument/2006/relationships/image" Target="../media/image64.jpeg"/><Relationship Id="rId4" Type="http://schemas.openxmlformats.org/officeDocument/2006/relationships/image" Target="../media/image56.jpeg"/><Relationship Id="rId9" Type="http://schemas.openxmlformats.org/officeDocument/2006/relationships/image" Target="../media/image63.jpe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7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5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8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6.jpeg"/><Relationship Id="rId5" Type="http://schemas.openxmlformats.org/officeDocument/2006/relationships/image" Target="../media/image58.jpeg"/><Relationship Id="rId10" Type="http://schemas.openxmlformats.org/officeDocument/2006/relationships/image" Target="../media/image64.jpeg"/><Relationship Id="rId4" Type="http://schemas.openxmlformats.org/officeDocument/2006/relationships/image" Target="../media/image57.jpeg"/><Relationship Id="rId9" Type="http://schemas.openxmlformats.org/officeDocument/2006/relationships/image" Target="../media/image63.jpe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6.jpeg"/><Relationship Id="rId5" Type="http://schemas.openxmlformats.org/officeDocument/2006/relationships/image" Target="../media/image59.jpeg"/><Relationship Id="rId10" Type="http://schemas.openxmlformats.org/officeDocument/2006/relationships/image" Target="../media/image65.jpeg"/><Relationship Id="rId4" Type="http://schemas.openxmlformats.org/officeDocument/2006/relationships/image" Target="../media/image57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8.jpeg"/><Relationship Id="rId3" Type="http://schemas.openxmlformats.org/officeDocument/2006/relationships/image" Target="../media/image55.jpeg"/><Relationship Id="rId7" Type="http://schemas.openxmlformats.org/officeDocument/2006/relationships/image" Target="../media/image60.jpeg"/><Relationship Id="rId12" Type="http://schemas.openxmlformats.org/officeDocument/2006/relationships/image" Target="../media/image6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70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9.jpe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5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4.jpe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70.jpeg"/><Relationship Id="rId10" Type="http://schemas.openxmlformats.org/officeDocument/2006/relationships/image" Target="../media/image64.jpeg"/><Relationship Id="rId4" Type="http://schemas.openxmlformats.org/officeDocument/2006/relationships/image" Target="../media/image56.jpeg"/><Relationship Id="rId9" Type="http://schemas.openxmlformats.org/officeDocument/2006/relationships/image" Target="../media/image63.jpeg"/><Relationship Id="rId14" Type="http://schemas.openxmlformats.org/officeDocument/2006/relationships/image" Target="../media/image69.jpe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9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8.jpeg"/><Relationship Id="rId2" Type="http://schemas.openxmlformats.org/officeDocument/2006/relationships/image" Target="../media/image54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7.jpeg"/><Relationship Id="rId5" Type="http://schemas.openxmlformats.org/officeDocument/2006/relationships/image" Target="../media/image57.jpeg"/><Relationship Id="rId15" Type="http://schemas.openxmlformats.org/officeDocument/2006/relationships/image" Target="../media/image71.jpeg"/><Relationship Id="rId10" Type="http://schemas.openxmlformats.org/officeDocument/2006/relationships/image" Target="../media/image64.jpeg"/><Relationship Id="rId4" Type="http://schemas.openxmlformats.org/officeDocument/2006/relationships/image" Target="../media/image56.jpeg"/><Relationship Id="rId9" Type="http://schemas.openxmlformats.org/officeDocument/2006/relationships/image" Target="../media/image62.jpeg"/><Relationship Id="rId14" Type="http://schemas.openxmlformats.org/officeDocument/2006/relationships/image" Target="../media/image70.jpe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6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73.jpeg"/><Relationship Id="rId2" Type="http://schemas.openxmlformats.org/officeDocument/2006/relationships/image" Target="../media/image54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5.jpeg"/><Relationship Id="rId5" Type="http://schemas.openxmlformats.org/officeDocument/2006/relationships/image" Target="../media/image58.jpeg"/><Relationship Id="rId15" Type="http://schemas.openxmlformats.org/officeDocument/2006/relationships/image" Target="../media/image70.jpeg"/><Relationship Id="rId10" Type="http://schemas.openxmlformats.org/officeDocument/2006/relationships/image" Target="../media/image64.jpeg"/><Relationship Id="rId4" Type="http://schemas.openxmlformats.org/officeDocument/2006/relationships/image" Target="../media/image57.jpeg"/><Relationship Id="rId9" Type="http://schemas.openxmlformats.org/officeDocument/2006/relationships/image" Target="../media/image63.jpeg"/><Relationship Id="rId14" Type="http://schemas.openxmlformats.org/officeDocument/2006/relationships/image" Target="../media/image69.jpe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image" Target="../media/image55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11" Type="http://schemas.openxmlformats.org/officeDocument/2006/relationships/image" Target="../media/image68.jpeg"/><Relationship Id="rId5" Type="http://schemas.openxmlformats.org/officeDocument/2006/relationships/image" Target="../media/image58.jpeg"/><Relationship Id="rId15" Type="http://schemas.openxmlformats.org/officeDocument/2006/relationships/image" Target="../media/image72.jpeg"/><Relationship Id="rId10" Type="http://schemas.openxmlformats.org/officeDocument/2006/relationships/image" Target="../media/image66.jpeg"/><Relationship Id="rId4" Type="http://schemas.openxmlformats.org/officeDocument/2006/relationships/image" Target="../media/image57.jpeg"/><Relationship Id="rId9" Type="http://schemas.openxmlformats.org/officeDocument/2006/relationships/image" Target="../media/image63.jpeg"/><Relationship Id="rId14" Type="http://schemas.openxmlformats.org/officeDocument/2006/relationships/image" Target="../media/image71.jpe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2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5.jpeg"/><Relationship Id="rId5" Type="http://schemas.openxmlformats.org/officeDocument/2006/relationships/image" Target="../media/image5.jpeg"/><Relationship Id="rId10" Type="http://schemas.openxmlformats.org/officeDocument/2006/relationships/image" Target="../media/image18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19.jpe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2.jpeg"/><Relationship Id="rId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8.jpeg"/><Relationship Id="rId5" Type="http://schemas.openxmlformats.org/officeDocument/2006/relationships/image" Target="../media/image9.jpeg"/><Relationship Id="rId10" Type="http://schemas.openxmlformats.org/officeDocument/2006/relationships/image" Target="../media/image22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12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5.jpeg"/><Relationship Id="rId1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.jpeg"/><Relationship Id="rId1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jpeg"/><Relationship Id="rId18" Type="http://schemas.openxmlformats.org/officeDocument/2006/relationships/image" Target="../media/image26.jpeg"/><Relationship Id="rId26" Type="http://schemas.openxmlformats.org/officeDocument/2006/relationships/image" Target="../media/image3.jpeg"/><Relationship Id="rId3" Type="http://schemas.openxmlformats.org/officeDocument/2006/relationships/image" Target="../media/image6.jpeg"/><Relationship Id="rId21" Type="http://schemas.openxmlformats.org/officeDocument/2006/relationships/image" Target="../media/image37.jpeg"/><Relationship Id="rId7" Type="http://schemas.openxmlformats.org/officeDocument/2006/relationships/image" Target="../media/image30.jpeg"/><Relationship Id="rId12" Type="http://schemas.openxmlformats.org/officeDocument/2006/relationships/image" Target="../media/image19.jpeg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2" Type="http://schemas.openxmlformats.org/officeDocument/2006/relationships/image" Target="../media/image29.jpeg"/><Relationship Id="rId16" Type="http://schemas.openxmlformats.org/officeDocument/2006/relationships/image" Target="../media/image1.jpeg"/><Relationship Id="rId20" Type="http://schemas.openxmlformats.org/officeDocument/2006/relationships/image" Target="../media/image27.jpeg"/><Relationship Id="rId29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jpeg"/><Relationship Id="rId24" Type="http://schemas.openxmlformats.org/officeDocument/2006/relationships/image" Target="../media/image39.jpeg"/><Relationship Id="rId32" Type="http://schemas.openxmlformats.org/officeDocument/2006/relationships/image" Target="../media/image44.jpeg"/><Relationship Id="rId5" Type="http://schemas.openxmlformats.org/officeDocument/2006/relationships/image" Target="../media/image2.jpeg"/><Relationship Id="rId15" Type="http://schemas.openxmlformats.org/officeDocument/2006/relationships/image" Target="../media/image35.jpeg"/><Relationship Id="rId23" Type="http://schemas.openxmlformats.org/officeDocument/2006/relationships/image" Target="../media/image38.jpeg"/><Relationship Id="rId28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6.jpeg"/><Relationship Id="rId31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Relationship Id="rId27" Type="http://schemas.openxmlformats.org/officeDocument/2006/relationships/image" Target="../media/image28.jpeg"/><Relationship Id="rId30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272808" cy="49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6436"/>
            <a:ext cx="2969385" cy="205615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4" y="2540692"/>
            <a:ext cx="2824268" cy="198764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713"/>
            <a:ext cx="2765430" cy="189406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2528"/>
            <a:ext cx="2412120" cy="1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2" y="4435482"/>
            <a:ext cx="1997606" cy="13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2" y="4435482"/>
            <a:ext cx="1997606" cy="13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2" y="4435482"/>
            <a:ext cx="1997606" cy="133520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37" y="4221088"/>
            <a:ext cx="2093238" cy="15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37" y="4221088"/>
            <a:ext cx="2093238" cy="153184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1" y="4081104"/>
            <a:ext cx="2790840" cy="1406408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3131840" y="223774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Attention! Il en </a:t>
            </a:r>
            <a:r>
              <a:rPr lang="sv-SE" sz="2400" b="1" dirty="0" err="1" smtClean="0"/>
              <a:t>manque</a:t>
            </a:r>
            <a:r>
              <a:rPr lang="sv-SE" sz="2400" b="1" dirty="0" smtClean="0"/>
              <a:t> 2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2" y="4435482"/>
            <a:ext cx="1997606" cy="133520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37" y="4221088"/>
            <a:ext cx="2093238" cy="153184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1" y="4081104"/>
            <a:ext cx="2790840" cy="14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1169622" y="4437112"/>
            <a:ext cx="469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Attention! Il va en </a:t>
            </a:r>
            <a:r>
              <a:rPr lang="sv-SE" sz="2400" b="1" dirty="0" err="1" smtClean="0"/>
              <a:t>manquer</a:t>
            </a:r>
            <a:r>
              <a:rPr lang="sv-SE" sz="2400" b="1" dirty="0" smtClean="0"/>
              <a:t> 2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5388"/>
            <a:ext cx="2699424" cy="20882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39" y="220713"/>
            <a:ext cx="2969385" cy="205615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15" y="557021"/>
            <a:ext cx="2255486" cy="15873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75388"/>
            <a:ext cx="2824268" cy="198764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713"/>
            <a:ext cx="2765430" cy="189406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44" y="2703928"/>
            <a:ext cx="2412120" cy="1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1169622" y="4437112"/>
            <a:ext cx="469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Attention! Il va en </a:t>
            </a:r>
            <a:r>
              <a:rPr lang="sv-SE" sz="2400" b="1" dirty="0" err="1" smtClean="0"/>
              <a:t>manquer</a:t>
            </a:r>
            <a:r>
              <a:rPr lang="sv-SE" sz="2400" b="1" dirty="0" smtClean="0"/>
              <a:t> 2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1493905" y="5517232"/>
            <a:ext cx="469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Attention! Il en </a:t>
            </a:r>
            <a:r>
              <a:rPr lang="sv-SE" sz="2400" b="1" dirty="0" err="1" smtClean="0"/>
              <a:t>manque</a:t>
            </a:r>
            <a:r>
              <a:rPr lang="sv-SE" sz="2400" b="1" dirty="0" smtClean="0"/>
              <a:t> 3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5388"/>
            <a:ext cx="2699424" cy="20882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15" y="557021"/>
            <a:ext cx="2255486" cy="15873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75388"/>
            <a:ext cx="2824268" cy="198764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713"/>
            <a:ext cx="2765430" cy="189406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44" y="2703928"/>
            <a:ext cx="2412120" cy="1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65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481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48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48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48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4427984" y="53432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Attention! Il en </a:t>
            </a:r>
            <a:r>
              <a:rPr lang="sv-SE" sz="2400" b="1" dirty="0" err="1" smtClean="0"/>
              <a:t>manque</a:t>
            </a:r>
            <a:r>
              <a:rPr lang="sv-SE" sz="2400" b="1" dirty="0" smtClean="0"/>
              <a:t> 4!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9366648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48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6349081" y="5220502"/>
            <a:ext cx="239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Il en </a:t>
            </a:r>
            <a:r>
              <a:rPr lang="sv-SE" sz="2400" dirty="0" err="1" smtClean="0"/>
              <a:t>manque</a:t>
            </a:r>
            <a:r>
              <a:rPr lang="sv-SE" sz="2400" dirty="0" smtClean="0"/>
              <a:t> 4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138280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09949"/>
            <a:ext cx="1574320" cy="8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80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09949"/>
            <a:ext cx="1574320" cy="89529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025357"/>
            <a:ext cx="1911051" cy="6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5388"/>
            <a:ext cx="2699424" cy="208823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39" y="220713"/>
            <a:ext cx="2969385" cy="205615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15" y="557021"/>
            <a:ext cx="2255486" cy="15873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75388"/>
            <a:ext cx="2824268" cy="198764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713"/>
            <a:ext cx="2765430" cy="18940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56" y="4797152"/>
            <a:ext cx="2376264" cy="1596132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44" y="2703928"/>
            <a:ext cx="2412120" cy="1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09949"/>
            <a:ext cx="1574320" cy="89529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025357"/>
            <a:ext cx="1911051" cy="644003"/>
          </a:xfrm>
          <a:prstGeom prst="rect">
            <a:avLst/>
          </a:prstGeom>
        </p:spPr>
      </p:pic>
      <p:sp>
        <p:nvSpPr>
          <p:cNvPr id="24" name="textruta 23"/>
          <p:cNvSpPr txBox="1"/>
          <p:nvPr/>
        </p:nvSpPr>
        <p:spPr>
          <a:xfrm>
            <a:off x="6156176" y="18064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Il en </a:t>
            </a:r>
            <a:r>
              <a:rPr lang="sv-SE" sz="2400" b="1" dirty="0" err="1" smtClean="0"/>
              <a:t>manque</a:t>
            </a:r>
            <a:r>
              <a:rPr lang="sv-SE" sz="2400" b="1" dirty="0" smtClean="0"/>
              <a:t> 5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1965663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09949"/>
            <a:ext cx="1574320" cy="89529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025357"/>
            <a:ext cx="1911051" cy="6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566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656184" cy="97608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42" y="172626"/>
            <a:ext cx="1561324" cy="100811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23" y="172626"/>
            <a:ext cx="1712883" cy="8640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410584"/>
            <a:ext cx="1620180" cy="106252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98" y="1410584"/>
            <a:ext cx="1531903" cy="101030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81" y="188640"/>
            <a:ext cx="1431297" cy="9229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7" y="1335868"/>
            <a:ext cx="1408201" cy="9412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35" y="1332268"/>
            <a:ext cx="1351243" cy="9888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2564904"/>
            <a:ext cx="2208515" cy="111295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3" y="2498066"/>
            <a:ext cx="1724298" cy="1160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2816"/>
            <a:ext cx="1764443" cy="116608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24" y="2357597"/>
            <a:ext cx="1941602" cy="1260781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6" y="3789040"/>
            <a:ext cx="1742819" cy="110072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94198"/>
            <a:ext cx="1637232" cy="110195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32" y="3693698"/>
            <a:ext cx="1717797" cy="119978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05" y="3754769"/>
            <a:ext cx="1464226" cy="1077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5013176"/>
            <a:ext cx="1945412" cy="66012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7" y="5805264"/>
            <a:ext cx="1372776" cy="95703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4" y="5220502"/>
            <a:ext cx="1549820" cy="1101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78" y="5071516"/>
            <a:ext cx="1736989" cy="121856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09949"/>
            <a:ext cx="1574320" cy="89529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025357"/>
            <a:ext cx="1911051" cy="6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5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20" y="4463033"/>
            <a:ext cx="2969385" cy="205615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40" y="2564904"/>
            <a:ext cx="2255486" cy="15873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36" y="254969"/>
            <a:ext cx="2824268" cy="198764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4" y="4463033"/>
            <a:ext cx="2765430" cy="18940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9" y="332656"/>
            <a:ext cx="2376264" cy="1596132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42435"/>
            <a:ext cx="2412120" cy="1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3" y="3693521"/>
            <a:ext cx="2333579" cy="180522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7" y="476672"/>
            <a:ext cx="2655050" cy="183849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72" y="624248"/>
            <a:ext cx="2192955" cy="15433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7" y="3186498"/>
            <a:ext cx="2002964" cy="140963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77" y="4588033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4" y="2492896"/>
            <a:ext cx="2435258" cy="1704681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787276" cy="187220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" y="5229200"/>
            <a:ext cx="2168902" cy="14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3" y="3693521"/>
            <a:ext cx="2333579" cy="180522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7" y="476672"/>
            <a:ext cx="2655050" cy="183849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72" y="624248"/>
            <a:ext cx="2192955" cy="1543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77" y="4588033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4" y="2492896"/>
            <a:ext cx="2435258" cy="1704681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787276" cy="187220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9" y="5229200"/>
            <a:ext cx="2168902" cy="14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75" y="4100601"/>
            <a:ext cx="2880320" cy="222817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80094"/>
            <a:ext cx="2121713" cy="14691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7" y="303379"/>
            <a:ext cx="2218679" cy="156144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2" y="2348880"/>
            <a:ext cx="2660242" cy="187220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4" y="254186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4" y="2056666"/>
            <a:ext cx="1971947" cy="13803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95" y="329716"/>
            <a:ext cx="2571890" cy="172753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95" y="4921925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" y="2512746"/>
            <a:ext cx="2168902" cy="14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75" y="4100601"/>
            <a:ext cx="2880320" cy="222817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80094"/>
            <a:ext cx="2121713" cy="14691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7" y="303379"/>
            <a:ext cx="2218679" cy="156144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52" y="2348880"/>
            <a:ext cx="2660242" cy="187220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4" y="254186"/>
            <a:ext cx="2078320" cy="142345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95" y="329716"/>
            <a:ext cx="2571890" cy="172753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95" y="4921925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1" y="2512746"/>
            <a:ext cx="2168902" cy="14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5" y="4653136"/>
            <a:ext cx="2567307" cy="198602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6" y="139238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17" y="1375033"/>
            <a:ext cx="1829761" cy="12877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94" y="3573016"/>
            <a:ext cx="2557925" cy="18002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2" y="2961413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73" y="224415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5275"/>
            <a:ext cx="2119974" cy="1479982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" y="5229200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8524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2" y="1626917"/>
            <a:ext cx="2168902" cy="14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920880" cy="55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5" y="4653136"/>
            <a:ext cx="2567307" cy="198602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6" y="139238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17" y="1375033"/>
            <a:ext cx="1829761" cy="12877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94" y="3573016"/>
            <a:ext cx="2557925" cy="1800200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73" y="224415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5275"/>
            <a:ext cx="2119974" cy="1479982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" y="5229200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8524"/>
            <a:ext cx="2280764" cy="158792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555776" y="22441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Il en </a:t>
            </a:r>
            <a:r>
              <a:rPr lang="sv-SE" b="1" dirty="0" err="1" smtClean="0"/>
              <a:t>manque</a:t>
            </a:r>
            <a:r>
              <a:rPr lang="sv-SE" b="1" dirty="0" smtClean="0"/>
              <a:t> 2!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83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" y="2273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232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39443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64" y="209337"/>
            <a:ext cx="2454431" cy="172736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750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5" y="2780928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77" y="3269334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4" y="1779975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548120"/>
            <a:ext cx="2168902" cy="14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5" y="4911718"/>
            <a:ext cx="1956809" cy="151375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2325"/>
            <a:ext cx="1784663" cy="123579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5" y="2780928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77" y="3269334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4" y="1779975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67553"/>
            <a:ext cx="2168902" cy="149367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619672" y="31232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Il en </a:t>
            </a:r>
            <a:r>
              <a:rPr lang="sv-SE" b="1" dirty="0" err="1" smtClean="0"/>
              <a:t>manque</a:t>
            </a:r>
            <a:r>
              <a:rPr lang="sv-SE" b="1" dirty="0" smtClean="0"/>
              <a:t> 2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594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81" y="5160176"/>
            <a:ext cx="2088232" cy="16154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" y="95661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5828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55" y="2132856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8604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" y="5195656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2279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6" y="3381584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1" y="3381584"/>
            <a:ext cx="2191814" cy="15301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96" y="1962650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19" y="167083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5621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37" y="399235"/>
            <a:ext cx="1811074" cy="1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" y="95661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5828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55" y="2132856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8604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" y="5195656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2279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6" y="3381584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1" y="3381584"/>
            <a:ext cx="2191814" cy="153013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19" y="167083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95656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42" y="1861164"/>
            <a:ext cx="1811074" cy="139760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699792" y="3326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Il en </a:t>
            </a:r>
            <a:r>
              <a:rPr lang="sv-SE" sz="2400" b="1" dirty="0" err="1" smtClean="0"/>
              <a:t>manque</a:t>
            </a:r>
            <a:r>
              <a:rPr lang="sv-SE" sz="2400" b="1" dirty="0" smtClean="0"/>
              <a:t> 2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9729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" y="2273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7" y="117844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5" y="229473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24473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750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3" y="1801019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3" y="1604778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8" y="3381584"/>
            <a:ext cx="2191814" cy="15301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306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548120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01" y="5373216"/>
            <a:ext cx="1811074" cy="1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" y="2273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7" y="117844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5" y="229473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24473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750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3" y="1801019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3" y="1604778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8" y="3381584"/>
            <a:ext cx="2191814" cy="15301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306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548120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01" y="5373216"/>
            <a:ext cx="1811074" cy="1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" y="2273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7" y="117844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5" y="229473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24473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750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3" y="1801019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3" y="1604778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8" y="3381584"/>
            <a:ext cx="2191814" cy="15301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306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548120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01" y="5373216"/>
            <a:ext cx="1811074" cy="1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" y="2273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7" y="117844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5" y="229473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24473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750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3" y="1801019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3" y="1604778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8" y="3381584"/>
            <a:ext cx="2191814" cy="15301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306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548120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01" y="5373216"/>
            <a:ext cx="1811074" cy="1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" y="2273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37" y="117844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5" y="229473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224473"/>
            <a:ext cx="2002964" cy="140963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7503"/>
            <a:ext cx="2230250" cy="1691624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3" y="1801019"/>
            <a:ext cx="2078320" cy="1423454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63" y="1604778"/>
            <a:ext cx="1971947" cy="1380363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58766"/>
            <a:ext cx="2119974" cy="147998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8" y="3381584"/>
            <a:ext cx="2191814" cy="15301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1306"/>
            <a:ext cx="1878555" cy="126182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1718"/>
            <a:ext cx="2280764" cy="158792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548120"/>
            <a:ext cx="2168902" cy="149367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01" y="5373216"/>
            <a:ext cx="1811074" cy="13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3744416" cy="263522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3421487" cy="23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435"/>
            <a:ext cx="1507715" cy="106109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15" y="4730952"/>
            <a:ext cx="1443236" cy="1094681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9733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0" y="2951109"/>
            <a:ext cx="1340907" cy="93610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6197"/>
            <a:ext cx="1503567" cy="104966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6" y="1897018"/>
            <a:ext cx="1569293" cy="10540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8" y="4217336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09" y="4097253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53" y="4911718"/>
            <a:ext cx="1400549" cy="10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" y="908720"/>
            <a:ext cx="7597111" cy="52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21" y="618792"/>
            <a:ext cx="3744416" cy="263522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421487" cy="2343397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3795399" cy="26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42" y="3573016"/>
            <a:ext cx="3744416" cy="263522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3" y="692696"/>
            <a:ext cx="3795399" cy="26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1547"/>
            <a:ext cx="3377991" cy="23391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0" y="476672"/>
            <a:ext cx="3282214" cy="230993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0" y="2996952"/>
            <a:ext cx="3460093" cy="236983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47" y="3154724"/>
            <a:ext cx="3212044" cy="22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5384"/>
            <a:ext cx="3377991" cy="23391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282214" cy="230993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460093" cy="23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935"/>
            <a:ext cx="1660060" cy="1090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3459"/>
            <a:ext cx="1368152" cy="105838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3255"/>
            <a:ext cx="1784663" cy="123579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3255"/>
            <a:ext cx="1659260" cy="116774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3255"/>
            <a:ext cx="1507715" cy="1061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2" y="1360998"/>
            <a:ext cx="1356072" cy="95180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3" y="1440829"/>
            <a:ext cx="1573950" cy="109582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99" y="1498594"/>
            <a:ext cx="1560456" cy="107759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" y="1360998"/>
            <a:ext cx="1803276" cy="12554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1360998"/>
            <a:ext cx="1558199" cy="108485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91" y="4293096"/>
            <a:ext cx="1443236" cy="109468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29" y="4516217"/>
            <a:ext cx="1267374" cy="8823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58" y="3588822"/>
            <a:ext cx="1285349" cy="880343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00" y="2523214"/>
            <a:ext cx="1396373" cy="1072309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3692598"/>
            <a:ext cx="1378646" cy="944243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3709495"/>
            <a:ext cx="1220967" cy="85467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25" y="3628067"/>
            <a:ext cx="1340907" cy="93610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2646295"/>
            <a:ext cx="1299220" cy="909454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5" y="2445857"/>
            <a:ext cx="1503567" cy="104966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8" y="2616486"/>
            <a:ext cx="1491518" cy="104406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56" y="2573976"/>
            <a:ext cx="1569293" cy="1054091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" y="3578327"/>
            <a:ext cx="1282845" cy="1043219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4664592"/>
            <a:ext cx="1431267" cy="974882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4" y="4595838"/>
            <a:ext cx="1410991" cy="982369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61" y="4716811"/>
            <a:ext cx="1152129" cy="793447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00" y="4659305"/>
            <a:ext cx="1400549" cy="108080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04" y="5639474"/>
            <a:ext cx="1312319" cy="90871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40106"/>
            <a:ext cx="1337173" cy="93602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75" y="5594084"/>
            <a:ext cx="1424015" cy="99949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6" y="5753793"/>
            <a:ext cx="1400602" cy="975136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5649228"/>
            <a:ext cx="1614225" cy="11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6436"/>
            <a:ext cx="2969385" cy="205615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4067"/>
            <a:ext cx="2255486" cy="15873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81" y="4725144"/>
            <a:ext cx="2824268" cy="1987645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713"/>
            <a:ext cx="2765430" cy="189406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31" y="2703927"/>
            <a:ext cx="2412120" cy="16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37225"/>
            <a:ext cx="2409267" cy="121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922552" cy="11330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1671"/>
            <a:ext cx="2231692" cy="144095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" y="2102778"/>
            <a:ext cx="2301207" cy="15091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34" y="2204864"/>
            <a:ext cx="2502044" cy="165012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37742"/>
            <a:ext cx="2130956" cy="13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54</Words>
  <Application>Microsoft Office PowerPoint</Application>
  <PresentationFormat>Bildspel på skärmen (4:3)</PresentationFormat>
  <Paragraphs>10</Paragraphs>
  <Slides>132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132</vt:i4>
      </vt:variant>
    </vt:vector>
  </HeadingPairs>
  <TitlesOfParts>
    <vt:vector size="13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Västerås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Gustafsson, Stefan</dc:creator>
  <cp:lastModifiedBy>Gustafsson, Stefan</cp:lastModifiedBy>
  <cp:revision>14</cp:revision>
  <dcterms:created xsi:type="dcterms:W3CDTF">2016-09-03T05:25:27Z</dcterms:created>
  <dcterms:modified xsi:type="dcterms:W3CDTF">2017-02-17T05:26:37Z</dcterms:modified>
</cp:coreProperties>
</file>