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  <p:sldId id="342" r:id="rId4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13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953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0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80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461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93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47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84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87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64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099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5331-1718-4E16-ABB8-6323DD4A773E}" type="datetimeFigureOut">
              <a:rPr lang="sv-SE" smtClean="0"/>
              <a:t>2017-08-26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9E1-31FB-4CEE-B403-C21D9EE9E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870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7.jpg"/><Relationship Id="rId5" Type="http://schemas.openxmlformats.org/officeDocument/2006/relationships/image" Target="../media/image12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2.jpeg"/><Relationship Id="rId4" Type="http://schemas.openxmlformats.org/officeDocument/2006/relationships/image" Target="../media/image3.jpg"/><Relationship Id="rId9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18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7.jpg"/><Relationship Id="rId5" Type="http://schemas.openxmlformats.org/officeDocument/2006/relationships/image" Target="../media/image12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9.jpeg"/><Relationship Id="rId5" Type="http://schemas.openxmlformats.org/officeDocument/2006/relationships/image" Target="../media/image12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1.jpeg"/><Relationship Id="rId7" Type="http://schemas.openxmlformats.org/officeDocument/2006/relationships/image" Target="../media/image1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21.jpg"/><Relationship Id="rId4" Type="http://schemas.openxmlformats.org/officeDocument/2006/relationships/image" Target="../media/image12.jpeg"/><Relationship Id="rId9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9.jpeg"/><Relationship Id="rId5" Type="http://schemas.openxmlformats.org/officeDocument/2006/relationships/image" Target="../media/image12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Relationship Id="rId14" Type="http://schemas.openxmlformats.org/officeDocument/2006/relationships/image" Target="../media/image22.jp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1.jpeg"/><Relationship Id="rId7" Type="http://schemas.openxmlformats.org/officeDocument/2006/relationships/image" Target="../media/image1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2.jpg"/><Relationship Id="rId5" Type="http://schemas.openxmlformats.org/officeDocument/2006/relationships/image" Target="../media/image13.jpeg"/><Relationship Id="rId10" Type="http://schemas.openxmlformats.org/officeDocument/2006/relationships/image" Target="../media/image21.jpg"/><Relationship Id="rId4" Type="http://schemas.openxmlformats.org/officeDocument/2006/relationships/image" Target="../media/image3.jpg"/><Relationship Id="rId9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9.jpeg"/><Relationship Id="rId5" Type="http://schemas.openxmlformats.org/officeDocument/2006/relationships/image" Target="../media/image12.jpeg"/><Relationship Id="rId15" Type="http://schemas.openxmlformats.org/officeDocument/2006/relationships/image" Target="../media/image23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Relationship Id="rId14" Type="http://schemas.openxmlformats.org/officeDocument/2006/relationships/image" Target="../media/image22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3.jpeg"/><Relationship Id="rId7" Type="http://schemas.openxmlformats.org/officeDocument/2006/relationships/image" Target="../media/image9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3.jpg"/><Relationship Id="rId5" Type="http://schemas.openxmlformats.org/officeDocument/2006/relationships/image" Target="../media/image15.jpeg"/><Relationship Id="rId10" Type="http://schemas.openxmlformats.org/officeDocument/2006/relationships/image" Target="../media/image22.jpg"/><Relationship Id="rId4" Type="http://schemas.openxmlformats.org/officeDocument/2006/relationships/image" Target="../media/image14.jpeg"/><Relationship Id="rId9" Type="http://schemas.openxmlformats.org/officeDocument/2006/relationships/image" Target="../media/image20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6" Type="http://schemas.openxmlformats.org/officeDocument/2006/relationships/image" Target="../media/image2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9.jpeg"/><Relationship Id="rId5" Type="http://schemas.openxmlformats.org/officeDocument/2006/relationships/image" Target="../media/image12.jpeg"/><Relationship Id="rId15" Type="http://schemas.openxmlformats.org/officeDocument/2006/relationships/image" Target="../media/image25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Relationship Id="rId14" Type="http://schemas.openxmlformats.org/officeDocument/2006/relationships/image" Target="../media/image24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6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21.jpg"/><Relationship Id="rId5" Type="http://schemas.openxmlformats.org/officeDocument/2006/relationships/image" Target="../media/image12.jpeg"/><Relationship Id="rId10" Type="http://schemas.openxmlformats.org/officeDocument/2006/relationships/image" Target="../media/image19.jpeg"/><Relationship Id="rId4" Type="http://schemas.openxmlformats.org/officeDocument/2006/relationships/image" Target="../media/image3.jp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1.jp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17" Type="http://schemas.openxmlformats.org/officeDocument/2006/relationships/image" Target="../media/image28.jpeg"/><Relationship Id="rId2" Type="http://schemas.openxmlformats.org/officeDocument/2006/relationships/image" Target="../media/image10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9.jpeg"/><Relationship Id="rId5" Type="http://schemas.openxmlformats.org/officeDocument/2006/relationships/image" Target="../media/image12.jpeg"/><Relationship Id="rId15" Type="http://schemas.openxmlformats.org/officeDocument/2006/relationships/image" Target="../media/image25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Relationship Id="rId14" Type="http://schemas.openxmlformats.org/officeDocument/2006/relationships/image" Target="../media/image24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8.jpeg"/><Relationship Id="rId3" Type="http://schemas.openxmlformats.org/officeDocument/2006/relationships/image" Target="../media/image12.jpeg"/><Relationship Id="rId7" Type="http://schemas.openxmlformats.org/officeDocument/2006/relationships/image" Target="../media/image9.jpg"/><Relationship Id="rId12" Type="http://schemas.openxmlformats.org/officeDocument/2006/relationships/image" Target="../media/image2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25.jpeg"/><Relationship Id="rId5" Type="http://schemas.openxmlformats.org/officeDocument/2006/relationships/image" Target="../media/image14.jpeg"/><Relationship Id="rId10" Type="http://schemas.openxmlformats.org/officeDocument/2006/relationships/image" Target="../media/image21.jpg"/><Relationship Id="rId4" Type="http://schemas.openxmlformats.org/officeDocument/2006/relationships/image" Target="../media/image13.jpeg"/><Relationship Id="rId9" Type="http://schemas.openxmlformats.org/officeDocument/2006/relationships/image" Target="../media/image20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29.jpeg"/><Relationship Id="rId7" Type="http://schemas.openxmlformats.org/officeDocument/2006/relationships/image" Target="../media/image14.jpeg"/><Relationship Id="rId12" Type="http://schemas.openxmlformats.org/officeDocument/2006/relationships/image" Target="../media/image20.jpeg"/><Relationship Id="rId17" Type="http://schemas.openxmlformats.org/officeDocument/2006/relationships/image" Target="../media/image28.jpeg"/><Relationship Id="rId2" Type="http://schemas.openxmlformats.org/officeDocument/2006/relationships/image" Target="../media/image10.jpeg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25.jpeg"/><Relationship Id="rId10" Type="http://schemas.openxmlformats.org/officeDocument/2006/relationships/image" Target="../media/image33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6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7.jpeg"/><Relationship Id="rId3" Type="http://schemas.openxmlformats.org/officeDocument/2006/relationships/image" Target="../media/image30.jpeg"/><Relationship Id="rId7" Type="http://schemas.openxmlformats.org/officeDocument/2006/relationships/image" Target="../media/image15.jpeg"/><Relationship Id="rId12" Type="http://schemas.openxmlformats.org/officeDocument/2006/relationships/image" Target="../media/image2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36.jpeg"/><Relationship Id="rId5" Type="http://schemas.openxmlformats.org/officeDocument/2006/relationships/image" Target="../media/image32.jpeg"/><Relationship Id="rId10" Type="http://schemas.openxmlformats.org/officeDocument/2006/relationships/image" Target="../media/image35.jpeg"/><Relationship Id="rId4" Type="http://schemas.openxmlformats.org/officeDocument/2006/relationships/image" Target="../media/image31.jpeg"/><Relationship Id="rId9" Type="http://schemas.openxmlformats.org/officeDocument/2006/relationships/image" Target="../media/image20.jpeg"/><Relationship Id="rId14" Type="http://schemas.openxmlformats.org/officeDocument/2006/relationships/image" Target="../media/image28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29.jpeg"/><Relationship Id="rId7" Type="http://schemas.openxmlformats.org/officeDocument/2006/relationships/image" Target="../media/image38.jpeg"/><Relationship Id="rId12" Type="http://schemas.openxmlformats.org/officeDocument/2006/relationships/image" Target="../media/image20.jpeg"/><Relationship Id="rId17" Type="http://schemas.openxmlformats.org/officeDocument/2006/relationships/image" Target="../media/image28.jpeg"/><Relationship Id="rId2" Type="http://schemas.openxmlformats.org/officeDocument/2006/relationships/image" Target="../media/image10.jpeg"/><Relationship Id="rId16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25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40.jpeg"/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12" Type="http://schemas.openxmlformats.org/officeDocument/2006/relationships/image" Target="../media/image2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jpeg"/><Relationship Id="rId11" Type="http://schemas.openxmlformats.org/officeDocument/2006/relationships/image" Target="../media/image39.jpeg"/><Relationship Id="rId5" Type="http://schemas.openxmlformats.org/officeDocument/2006/relationships/image" Target="../media/image31.jpeg"/><Relationship Id="rId15" Type="http://schemas.openxmlformats.org/officeDocument/2006/relationships/image" Target="../media/image37.jpeg"/><Relationship Id="rId10" Type="http://schemas.openxmlformats.org/officeDocument/2006/relationships/image" Target="../media/image35.jpeg"/><Relationship Id="rId4" Type="http://schemas.openxmlformats.org/officeDocument/2006/relationships/image" Target="../media/image30.jpeg"/><Relationship Id="rId9" Type="http://schemas.openxmlformats.org/officeDocument/2006/relationships/image" Target="../media/image20.jpeg"/><Relationship Id="rId14" Type="http://schemas.openxmlformats.org/officeDocument/2006/relationships/image" Target="../media/image28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29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" Type="http://schemas.openxmlformats.org/officeDocument/2006/relationships/image" Target="../media/image10.jpeg"/><Relationship Id="rId16" Type="http://schemas.openxmlformats.org/officeDocument/2006/relationships/image" Target="../media/image40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25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5.jpeg"/><Relationship Id="rId3" Type="http://schemas.openxmlformats.org/officeDocument/2006/relationships/image" Target="../media/image29.jpeg"/><Relationship Id="rId7" Type="http://schemas.openxmlformats.org/officeDocument/2006/relationships/image" Target="../media/image15.jpeg"/><Relationship Id="rId12" Type="http://schemas.openxmlformats.org/officeDocument/2006/relationships/image" Target="../media/image39.jpeg"/><Relationship Id="rId2" Type="http://schemas.openxmlformats.org/officeDocument/2006/relationships/image" Target="../media/image10.jpeg"/><Relationship Id="rId16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42.jpeg"/><Relationship Id="rId5" Type="http://schemas.openxmlformats.org/officeDocument/2006/relationships/image" Target="../media/image31.jpeg"/><Relationship Id="rId15" Type="http://schemas.openxmlformats.org/officeDocument/2006/relationships/image" Target="../media/image37.jpeg"/><Relationship Id="rId10" Type="http://schemas.openxmlformats.org/officeDocument/2006/relationships/image" Target="../media/image34.jpeg"/><Relationship Id="rId4" Type="http://schemas.openxmlformats.org/officeDocument/2006/relationships/image" Target="../media/image30.jpeg"/><Relationship Id="rId9" Type="http://schemas.openxmlformats.org/officeDocument/2006/relationships/image" Target="../media/image33.jpeg"/><Relationship Id="rId14" Type="http://schemas.openxmlformats.org/officeDocument/2006/relationships/image" Target="../media/image43.jpe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2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25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image" Target="../media/image43.jpeg"/><Relationship Id="rId3" Type="http://schemas.openxmlformats.org/officeDocument/2006/relationships/image" Target="../media/image30.jpeg"/><Relationship Id="rId7" Type="http://schemas.openxmlformats.org/officeDocument/2006/relationships/image" Target="../media/image16.jpeg"/><Relationship Id="rId12" Type="http://schemas.openxmlformats.org/officeDocument/2006/relationships/image" Target="../media/image45.jpeg"/><Relationship Id="rId17" Type="http://schemas.openxmlformats.org/officeDocument/2006/relationships/image" Target="../media/image46.jpeg"/><Relationship Id="rId2" Type="http://schemas.openxmlformats.org/officeDocument/2006/relationships/image" Target="../media/image10.jpeg"/><Relationship Id="rId16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5.jpeg"/><Relationship Id="rId5" Type="http://schemas.openxmlformats.org/officeDocument/2006/relationships/image" Target="../media/image38.jpeg"/><Relationship Id="rId15" Type="http://schemas.openxmlformats.org/officeDocument/2006/relationships/image" Target="../media/image41.jpeg"/><Relationship Id="rId10" Type="http://schemas.openxmlformats.org/officeDocument/2006/relationships/image" Target="../media/image39.jpeg"/><Relationship Id="rId4" Type="http://schemas.openxmlformats.org/officeDocument/2006/relationships/image" Target="../media/image32.jpeg"/><Relationship Id="rId9" Type="http://schemas.openxmlformats.org/officeDocument/2006/relationships/image" Target="../media/image35.jpeg"/><Relationship Id="rId14" Type="http://schemas.openxmlformats.org/officeDocument/2006/relationships/image" Target="../media/image3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2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47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Relationship Id="rId22" Type="http://schemas.openxmlformats.org/officeDocument/2006/relationships/image" Target="../media/image48.jpe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47.jpeg"/><Relationship Id="rId18" Type="http://schemas.openxmlformats.org/officeDocument/2006/relationships/image" Target="../media/image48.jpeg"/><Relationship Id="rId3" Type="http://schemas.openxmlformats.org/officeDocument/2006/relationships/image" Target="../media/image29.jpeg"/><Relationship Id="rId7" Type="http://schemas.openxmlformats.org/officeDocument/2006/relationships/image" Target="../media/image38.jpeg"/><Relationship Id="rId12" Type="http://schemas.openxmlformats.org/officeDocument/2006/relationships/image" Target="../media/image39.jpeg"/><Relationship Id="rId17" Type="http://schemas.openxmlformats.org/officeDocument/2006/relationships/image" Target="../media/image41.jpeg"/><Relationship Id="rId2" Type="http://schemas.openxmlformats.org/officeDocument/2006/relationships/image" Target="../media/image10.jpeg"/><Relationship Id="rId16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42.jpeg"/><Relationship Id="rId5" Type="http://schemas.openxmlformats.org/officeDocument/2006/relationships/image" Target="../media/image31.jpeg"/><Relationship Id="rId15" Type="http://schemas.openxmlformats.org/officeDocument/2006/relationships/image" Target="../media/image43.jpeg"/><Relationship Id="rId10" Type="http://schemas.openxmlformats.org/officeDocument/2006/relationships/image" Target="../media/image34.jpeg"/><Relationship Id="rId4" Type="http://schemas.openxmlformats.org/officeDocument/2006/relationships/image" Target="../media/image30.jpeg"/><Relationship Id="rId9" Type="http://schemas.openxmlformats.org/officeDocument/2006/relationships/image" Target="../media/image33.jpeg"/><Relationship Id="rId14" Type="http://schemas.openxmlformats.org/officeDocument/2006/relationships/image" Target="../media/image45.jpe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4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5" Type="http://schemas.openxmlformats.org/officeDocument/2006/relationships/image" Target="../media/image31.jpeg"/><Relationship Id="rId15" Type="http://schemas.openxmlformats.org/officeDocument/2006/relationships/image" Target="../media/image47.jpeg"/><Relationship Id="rId23" Type="http://schemas.openxmlformats.org/officeDocument/2006/relationships/image" Target="../media/image51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Relationship Id="rId22" Type="http://schemas.openxmlformats.org/officeDocument/2006/relationships/image" Target="../media/image50.jpe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45.jpeg"/><Relationship Id="rId18" Type="http://schemas.openxmlformats.org/officeDocument/2006/relationships/image" Target="../media/image51.jpeg"/><Relationship Id="rId3" Type="http://schemas.openxmlformats.org/officeDocument/2006/relationships/image" Target="../media/image49.jpeg"/><Relationship Id="rId7" Type="http://schemas.openxmlformats.org/officeDocument/2006/relationships/image" Target="../media/image15.jpeg"/><Relationship Id="rId12" Type="http://schemas.openxmlformats.org/officeDocument/2006/relationships/image" Target="../media/image39.jpeg"/><Relationship Id="rId17" Type="http://schemas.openxmlformats.org/officeDocument/2006/relationships/image" Target="../media/image50.jpeg"/><Relationship Id="rId2" Type="http://schemas.openxmlformats.org/officeDocument/2006/relationships/image" Target="../media/image10.jpeg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jpeg"/><Relationship Id="rId11" Type="http://schemas.openxmlformats.org/officeDocument/2006/relationships/image" Target="../media/image35.jpeg"/><Relationship Id="rId5" Type="http://schemas.openxmlformats.org/officeDocument/2006/relationships/image" Target="../media/image31.jpeg"/><Relationship Id="rId15" Type="http://schemas.openxmlformats.org/officeDocument/2006/relationships/image" Target="../media/image41.jpeg"/><Relationship Id="rId10" Type="http://schemas.openxmlformats.org/officeDocument/2006/relationships/image" Target="../media/image42.jpeg"/><Relationship Id="rId4" Type="http://schemas.openxmlformats.org/officeDocument/2006/relationships/image" Target="../media/image30.jpeg"/><Relationship Id="rId9" Type="http://schemas.openxmlformats.org/officeDocument/2006/relationships/image" Target="../media/image33.jpeg"/><Relationship Id="rId14" Type="http://schemas.openxmlformats.org/officeDocument/2006/relationships/image" Target="../media/image43.jpe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4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24" Type="http://schemas.openxmlformats.org/officeDocument/2006/relationships/image" Target="../media/image52.jpeg"/><Relationship Id="rId5" Type="http://schemas.openxmlformats.org/officeDocument/2006/relationships/image" Target="../media/image31.jpeg"/><Relationship Id="rId15" Type="http://schemas.openxmlformats.org/officeDocument/2006/relationships/image" Target="../media/image47.jpeg"/><Relationship Id="rId23" Type="http://schemas.openxmlformats.org/officeDocument/2006/relationships/image" Target="../media/image51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Relationship Id="rId22" Type="http://schemas.openxmlformats.org/officeDocument/2006/relationships/image" Target="../media/image50.jpe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45.jpeg"/><Relationship Id="rId18" Type="http://schemas.openxmlformats.org/officeDocument/2006/relationships/image" Target="../media/image46.jpeg"/><Relationship Id="rId3" Type="http://schemas.openxmlformats.org/officeDocument/2006/relationships/image" Target="../media/image31.jpeg"/><Relationship Id="rId7" Type="http://schemas.openxmlformats.org/officeDocument/2006/relationships/image" Target="../media/image33.jpeg"/><Relationship Id="rId12" Type="http://schemas.openxmlformats.org/officeDocument/2006/relationships/image" Target="../media/image47.jpeg"/><Relationship Id="rId17" Type="http://schemas.openxmlformats.org/officeDocument/2006/relationships/image" Target="../media/image44.jpeg"/><Relationship Id="rId2" Type="http://schemas.openxmlformats.org/officeDocument/2006/relationships/image" Target="../media/image10.jpeg"/><Relationship Id="rId16" Type="http://schemas.openxmlformats.org/officeDocument/2006/relationships/image" Target="../media/image4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39.jpeg"/><Relationship Id="rId5" Type="http://schemas.openxmlformats.org/officeDocument/2006/relationships/image" Target="../media/image38.jpeg"/><Relationship Id="rId15" Type="http://schemas.openxmlformats.org/officeDocument/2006/relationships/image" Target="../media/image37.jpeg"/><Relationship Id="rId10" Type="http://schemas.openxmlformats.org/officeDocument/2006/relationships/image" Target="../media/image35.jpeg"/><Relationship Id="rId19" Type="http://schemas.openxmlformats.org/officeDocument/2006/relationships/image" Target="../media/image52.jpeg"/><Relationship Id="rId4" Type="http://schemas.openxmlformats.org/officeDocument/2006/relationships/image" Target="../media/image32.jpeg"/><Relationship Id="rId9" Type="http://schemas.openxmlformats.org/officeDocument/2006/relationships/image" Target="../media/image42.jpeg"/><Relationship Id="rId14" Type="http://schemas.openxmlformats.org/officeDocument/2006/relationships/image" Target="../media/image43.jpe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4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5" Type="http://schemas.openxmlformats.org/officeDocument/2006/relationships/image" Target="../media/image54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24" Type="http://schemas.openxmlformats.org/officeDocument/2006/relationships/image" Target="../media/image52.jpeg"/><Relationship Id="rId5" Type="http://schemas.openxmlformats.org/officeDocument/2006/relationships/image" Target="../media/image31.jpeg"/><Relationship Id="rId15" Type="http://schemas.openxmlformats.org/officeDocument/2006/relationships/image" Target="../media/image47.jpeg"/><Relationship Id="rId23" Type="http://schemas.openxmlformats.org/officeDocument/2006/relationships/image" Target="../media/image53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Relationship Id="rId22" Type="http://schemas.openxmlformats.org/officeDocument/2006/relationships/image" Target="../media/image50.jpe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37.jpeg"/><Relationship Id="rId18" Type="http://schemas.openxmlformats.org/officeDocument/2006/relationships/image" Target="../media/image53.jpeg"/><Relationship Id="rId3" Type="http://schemas.openxmlformats.org/officeDocument/2006/relationships/image" Target="../media/image49.jpeg"/><Relationship Id="rId7" Type="http://schemas.openxmlformats.org/officeDocument/2006/relationships/image" Target="../media/image33.jpeg"/><Relationship Id="rId12" Type="http://schemas.openxmlformats.org/officeDocument/2006/relationships/image" Target="../media/image43.jpeg"/><Relationship Id="rId17" Type="http://schemas.openxmlformats.org/officeDocument/2006/relationships/image" Target="../media/image50.jpeg"/><Relationship Id="rId2" Type="http://schemas.openxmlformats.org/officeDocument/2006/relationships/image" Target="../media/image10.jpeg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11" Type="http://schemas.openxmlformats.org/officeDocument/2006/relationships/image" Target="../media/image47.jpeg"/><Relationship Id="rId5" Type="http://schemas.openxmlformats.org/officeDocument/2006/relationships/image" Target="../media/image15.jpeg"/><Relationship Id="rId15" Type="http://schemas.openxmlformats.org/officeDocument/2006/relationships/image" Target="../media/image44.jpeg"/><Relationship Id="rId10" Type="http://schemas.openxmlformats.org/officeDocument/2006/relationships/image" Target="../media/image39.jpeg"/><Relationship Id="rId19" Type="http://schemas.openxmlformats.org/officeDocument/2006/relationships/image" Target="../media/image54.jpeg"/><Relationship Id="rId4" Type="http://schemas.openxmlformats.org/officeDocument/2006/relationships/image" Target="../media/image31.jpeg"/><Relationship Id="rId9" Type="http://schemas.openxmlformats.org/officeDocument/2006/relationships/image" Target="../media/image42.jpeg"/><Relationship Id="rId14" Type="http://schemas.openxmlformats.org/officeDocument/2006/relationships/image" Target="../media/image41.jpe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35.jpeg"/><Relationship Id="rId18" Type="http://schemas.openxmlformats.org/officeDocument/2006/relationships/image" Target="../media/image37.jpeg"/><Relationship Id="rId3" Type="http://schemas.openxmlformats.org/officeDocument/2006/relationships/image" Target="../media/image49.jpeg"/><Relationship Id="rId21" Type="http://schemas.openxmlformats.org/officeDocument/2006/relationships/image" Target="../media/image46.jpeg"/><Relationship Id="rId7" Type="http://schemas.openxmlformats.org/officeDocument/2006/relationships/image" Target="../media/image38.jpeg"/><Relationship Id="rId12" Type="http://schemas.openxmlformats.org/officeDocument/2006/relationships/image" Target="../media/image42.jpeg"/><Relationship Id="rId17" Type="http://schemas.openxmlformats.org/officeDocument/2006/relationships/image" Target="../media/image43.jpeg"/><Relationship Id="rId25" Type="http://schemas.openxmlformats.org/officeDocument/2006/relationships/image" Target="../media/image54.jpeg"/><Relationship Id="rId2" Type="http://schemas.openxmlformats.org/officeDocument/2006/relationships/image" Target="../media/image10.jpeg"/><Relationship Id="rId16" Type="http://schemas.openxmlformats.org/officeDocument/2006/relationships/image" Target="../media/image45.jpeg"/><Relationship Id="rId20" Type="http://schemas.openxmlformats.org/officeDocument/2006/relationships/image" Target="../media/image4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jpeg"/><Relationship Id="rId11" Type="http://schemas.openxmlformats.org/officeDocument/2006/relationships/image" Target="../media/image34.jpeg"/><Relationship Id="rId24" Type="http://schemas.openxmlformats.org/officeDocument/2006/relationships/image" Target="../media/image52.jpeg"/><Relationship Id="rId5" Type="http://schemas.openxmlformats.org/officeDocument/2006/relationships/image" Target="../media/image31.jpeg"/><Relationship Id="rId15" Type="http://schemas.openxmlformats.org/officeDocument/2006/relationships/image" Target="../media/image47.jpeg"/><Relationship Id="rId23" Type="http://schemas.openxmlformats.org/officeDocument/2006/relationships/image" Target="../media/image53.jpeg"/><Relationship Id="rId10" Type="http://schemas.openxmlformats.org/officeDocument/2006/relationships/image" Target="../media/image33.jpeg"/><Relationship Id="rId19" Type="http://schemas.openxmlformats.org/officeDocument/2006/relationships/image" Target="../media/image41.jpeg"/><Relationship Id="rId4" Type="http://schemas.openxmlformats.org/officeDocument/2006/relationships/image" Target="../media/image30.jpeg"/><Relationship Id="rId9" Type="http://schemas.openxmlformats.org/officeDocument/2006/relationships/image" Target="../media/image16.jpeg"/><Relationship Id="rId14" Type="http://schemas.openxmlformats.org/officeDocument/2006/relationships/image" Target="../media/image39.jpeg"/><Relationship Id="rId22" Type="http://schemas.openxmlformats.org/officeDocument/2006/relationships/image" Target="../media/image5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9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8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50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03" y="222771"/>
            <a:ext cx="2464041" cy="17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50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03" y="222771"/>
            <a:ext cx="2464041" cy="17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36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03" y="222771"/>
            <a:ext cx="2464041" cy="176831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49" y="2330390"/>
            <a:ext cx="2652323" cy="191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36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03" y="222771"/>
            <a:ext cx="2464041" cy="176831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49" y="2330390"/>
            <a:ext cx="2652323" cy="191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1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89" y="4367936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58" y="4365104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2228082"/>
            <a:ext cx="2928352" cy="21149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03" y="222771"/>
            <a:ext cx="2464041" cy="176831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49" y="2330390"/>
            <a:ext cx="2652323" cy="191030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434" y="4365104"/>
            <a:ext cx="2731378" cy="196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14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89" y="4367936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58" y="4365104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49" y="2330390"/>
            <a:ext cx="2652323" cy="191030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434" y="4365104"/>
            <a:ext cx="2731378" cy="1969383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3270434" y="404664"/>
            <a:ext cx="2731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2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1359451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1463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8" y="194933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2139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57370"/>
            <a:ext cx="2575932" cy="184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51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1463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8" y="194933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57370"/>
            <a:ext cx="2575932" cy="1847951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3203848" y="4077072"/>
            <a:ext cx="28083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smtClean="0"/>
              <a:t>Il en </a:t>
            </a:r>
            <a:r>
              <a:rPr lang="sv-SE" sz="4400" b="1" dirty="0" err="1" smtClean="0"/>
              <a:t>manque</a:t>
            </a:r>
            <a:r>
              <a:rPr lang="sv-SE" sz="4400" b="1" dirty="0" smtClean="0"/>
              <a:t> 2</a:t>
            </a:r>
            <a:endParaRPr lang="sv-SE" sz="4400" b="1" dirty="0"/>
          </a:p>
        </p:txBody>
      </p:sp>
    </p:spTree>
    <p:extLst>
      <p:ext uri="{BB962C8B-B14F-4D97-AF65-F5344CB8AC3E}">
        <p14:creationId xmlns:p14="http://schemas.microsoft.com/office/powerpoint/2010/main" val="201298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" y="836712"/>
            <a:ext cx="3916680" cy="28194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929078"/>
            <a:ext cx="3825240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62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1463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8" y="194933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2139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57370"/>
            <a:ext cx="2575932" cy="184795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17032"/>
            <a:ext cx="2450014" cy="179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87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8" y="194933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2139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57370"/>
            <a:ext cx="2575932" cy="184795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17032"/>
            <a:ext cx="2450014" cy="1793760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2915816" y="1949333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3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178419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1463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8" y="194933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2139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08" y="3717032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247" y="5373216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839" y="3861048"/>
            <a:ext cx="2651750" cy="190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95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1463"/>
            <a:ext cx="1770687" cy="12909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2139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72046"/>
            <a:ext cx="2031632" cy="146729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08" y="3717032"/>
            <a:ext cx="2077441" cy="14903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839" y="3861048"/>
            <a:ext cx="2651750" cy="1909051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213208" y="2060848"/>
            <a:ext cx="234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3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1722632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57" y="5210795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072" y="3640265"/>
            <a:ext cx="2116363" cy="15236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52" y="3547841"/>
            <a:ext cx="2575687" cy="18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32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072" y="3839219"/>
            <a:ext cx="2116363" cy="15236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52" y="3547841"/>
            <a:ext cx="2575687" cy="1847775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2555776" y="1547430"/>
            <a:ext cx="2160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3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2650118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57" y="5210795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072" y="3640265"/>
            <a:ext cx="2116363" cy="15236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440532"/>
            <a:ext cx="2232248" cy="1601395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914" y="5105940"/>
            <a:ext cx="2215892" cy="157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118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57" y="5210795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440532"/>
            <a:ext cx="2232248" cy="1601395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914" y="5105940"/>
            <a:ext cx="2215892" cy="1572145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247127" y="404664"/>
            <a:ext cx="1876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/>
              <a:t>Il en </a:t>
            </a:r>
            <a:r>
              <a:rPr lang="sv-SE" sz="3600" b="1" dirty="0" err="1" smtClean="0"/>
              <a:t>manque</a:t>
            </a:r>
            <a:r>
              <a:rPr lang="sv-SE" sz="3600" b="1" dirty="0" smtClean="0"/>
              <a:t> 4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3656385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669" y="5204154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25705"/>
            <a:ext cx="2116363" cy="15236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37" y="3451253"/>
            <a:ext cx="2083091" cy="1494391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06405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024625"/>
            <a:ext cx="2314570" cy="164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385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669" y="5204154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25705"/>
            <a:ext cx="2116363" cy="1523615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024625"/>
            <a:ext cx="2314570" cy="1646819"/>
          </a:xfrm>
          <a:prstGeom prst="rect">
            <a:avLst/>
          </a:prstGeom>
        </p:spPr>
      </p:pic>
      <p:sp>
        <p:nvSpPr>
          <p:cNvPr id="17" name="textruta 16"/>
          <p:cNvSpPr txBox="1"/>
          <p:nvPr/>
        </p:nvSpPr>
        <p:spPr>
          <a:xfrm>
            <a:off x="5312652" y="3346306"/>
            <a:ext cx="2283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/>
              <a:t>Il en </a:t>
            </a:r>
            <a:r>
              <a:rPr lang="sv-SE" sz="3600" b="1" dirty="0" err="1" smtClean="0"/>
              <a:t>manque</a:t>
            </a:r>
            <a:r>
              <a:rPr lang="sv-SE" sz="3600" b="1" dirty="0" smtClean="0"/>
              <a:t> 4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70084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484784"/>
            <a:ext cx="3825240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32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2233979" cy="162271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669" y="5204154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25705"/>
            <a:ext cx="2116363" cy="152361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37" y="3451253"/>
            <a:ext cx="2083091" cy="1494391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06405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604" y="5105975"/>
            <a:ext cx="2008024" cy="142871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95" y="5105975"/>
            <a:ext cx="1887146" cy="135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47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96" y="1802921"/>
            <a:ext cx="1770687" cy="12909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968408" cy="140044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485" y="1802921"/>
            <a:ext cx="2047270" cy="146405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669" y="5204154"/>
            <a:ext cx="2031632" cy="146729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523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741254"/>
            <a:ext cx="2252820" cy="1624332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7" y="3547841"/>
            <a:ext cx="2077441" cy="149033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89" y="5183140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25705"/>
            <a:ext cx="2116363" cy="1523615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06405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604" y="5105975"/>
            <a:ext cx="2008024" cy="142871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95" y="5105975"/>
            <a:ext cx="1887146" cy="1358596"/>
          </a:xfrm>
          <a:prstGeom prst="rect">
            <a:avLst/>
          </a:prstGeom>
        </p:spPr>
      </p:pic>
      <p:sp>
        <p:nvSpPr>
          <p:cNvPr id="18" name="textruta 17"/>
          <p:cNvSpPr txBox="1"/>
          <p:nvPr/>
        </p:nvSpPr>
        <p:spPr>
          <a:xfrm>
            <a:off x="401589" y="326523"/>
            <a:ext cx="3352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Il en </a:t>
            </a:r>
            <a:r>
              <a:rPr lang="sv-SE" sz="3200" b="1" dirty="0" err="1" smtClean="0"/>
              <a:t>manque</a:t>
            </a:r>
            <a:r>
              <a:rPr lang="sv-SE" sz="3200" b="1" dirty="0" smtClean="0"/>
              <a:t> 4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13903268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007" y="1714519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538" y="4945644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4529904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20" y="3116411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933" y="3790394"/>
            <a:ext cx="1803259" cy="129364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06405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223443"/>
            <a:ext cx="2008024" cy="142871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95" y="5105975"/>
            <a:ext cx="1887146" cy="135859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738933"/>
            <a:ext cx="1481279" cy="106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26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538" y="4945644"/>
            <a:ext cx="2031632" cy="146729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4529904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20" y="3116411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933" y="3790394"/>
            <a:ext cx="1803259" cy="129364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06405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223443"/>
            <a:ext cx="2008024" cy="142871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95" y="5105975"/>
            <a:ext cx="1887146" cy="1358596"/>
          </a:xfrm>
          <a:prstGeom prst="rect">
            <a:avLst/>
          </a:prstGeom>
        </p:spPr>
      </p:pic>
      <p:sp>
        <p:nvSpPr>
          <p:cNvPr id="19" name="textruta 18"/>
          <p:cNvSpPr txBox="1"/>
          <p:nvPr/>
        </p:nvSpPr>
        <p:spPr>
          <a:xfrm>
            <a:off x="5796136" y="1772816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4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109260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042" y="457528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4493679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85" y="3017720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488" y="2708188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85" y="5446218"/>
            <a:ext cx="1783248" cy="126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353993"/>
            <a:ext cx="1887146" cy="135859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628" y="4138183"/>
            <a:ext cx="1642439" cy="118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60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042" y="4575280"/>
            <a:ext cx="1706886" cy="123275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4493679"/>
            <a:ext cx="1922979" cy="14078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85" y="3017720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488" y="2708188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85" y="5446218"/>
            <a:ext cx="1783248" cy="126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353993"/>
            <a:ext cx="1887146" cy="1358596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sp>
        <p:nvSpPr>
          <p:cNvPr id="20" name="textruta 19"/>
          <p:cNvSpPr txBox="1"/>
          <p:nvPr/>
        </p:nvSpPr>
        <p:spPr>
          <a:xfrm>
            <a:off x="2411760" y="332656"/>
            <a:ext cx="326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/>
              <a:t>Il en </a:t>
            </a:r>
            <a:r>
              <a:rPr lang="sv-SE" sz="3600" b="1" dirty="0" err="1" smtClean="0"/>
              <a:t>manque</a:t>
            </a:r>
            <a:r>
              <a:rPr lang="sv-SE" sz="3600" b="1" dirty="0" smtClean="0"/>
              <a:t> 4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423748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4462551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144" y="2708188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182" y="5319019"/>
            <a:ext cx="1783248" cy="126878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486" y="5495223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85" y="4188227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85445"/>
            <a:ext cx="1688521" cy="120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48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144" y="2708188"/>
            <a:ext cx="1892482" cy="134269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486" y="5495223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85445"/>
            <a:ext cx="1688521" cy="1202782"/>
          </a:xfrm>
          <a:prstGeom prst="rect">
            <a:avLst/>
          </a:prstGeom>
        </p:spPr>
      </p:pic>
      <p:sp>
        <p:nvSpPr>
          <p:cNvPr id="21" name="textruta 20"/>
          <p:cNvSpPr txBox="1"/>
          <p:nvPr/>
        </p:nvSpPr>
        <p:spPr>
          <a:xfrm>
            <a:off x="3131840" y="4462551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4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33653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4462551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144" y="2708188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486" y="5495223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85" y="4188227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85445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393" y="4310975"/>
            <a:ext cx="1643637" cy="118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3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4462551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144" y="2708188"/>
            <a:ext cx="1892482" cy="134269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486" y="5495223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85" y="4188227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85445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393" y="4310975"/>
            <a:ext cx="1643637" cy="1180047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6187144" y="231980"/>
            <a:ext cx="256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Il en </a:t>
            </a:r>
            <a:r>
              <a:rPr lang="sv-SE" sz="3200" b="1" dirty="0" err="1" smtClean="0"/>
              <a:t>manque</a:t>
            </a:r>
            <a:r>
              <a:rPr lang="sv-SE" sz="3200" b="1" dirty="0" smtClean="0"/>
              <a:t> 4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255619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18200"/>
            <a:ext cx="3916680" cy="28194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18200"/>
            <a:ext cx="3825240" cy="278892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501008"/>
            <a:ext cx="3870960" cy="281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093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4462551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99" y="4077072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75" y="2708188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393" y="4310975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32" y="5390929"/>
            <a:ext cx="1886977" cy="13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193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98" y="1433656"/>
            <a:ext cx="1530755" cy="111604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4462551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99" y="4077072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75" y="2708188"/>
            <a:ext cx="1642439" cy="1186206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332" y="5390929"/>
            <a:ext cx="1886977" cy="1350484"/>
          </a:xfrm>
          <a:prstGeom prst="rect">
            <a:avLst/>
          </a:prstGeom>
        </p:spPr>
      </p:pic>
      <p:sp>
        <p:nvSpPr>
          <p:cNvPr id="23" name="textruta 22"/>
          <p:cNvSpPr txBox="1"/>
          <p:nvPr/>
        </p:nvSpPr>
        <p:spPr>
          <a:xfrm>
            <a:off x="2195737" y="3140968"/>
            <a:ext cx="3384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4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7669514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14" y="5229200"/>
            <a:ext cx="193167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514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5708255"/>
            <a:ext cx="1440160" cy="103315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14" y="5229200"/>
            <a:ext cx="1931670" cy="1386840"/>
          </a:xfrm>
          <a:prstGeom prst="rect">
            <a:avLst/>
          </a:prstGeom>
        </p:spPr>
      </p:pic>
      <p:sp>
        <p:nvSpPr>
          <p:cNvPr id="24" name="textruta 23"/>
          <p:cNvSpPr txBox="1"/>
          <p:nvPr/>
        </p:nvSpPr>
        <p:spPr>
          <a:xfrm>
            <a:off x="4067944" y="2001373"/>
            <a:ext cx="2987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/>
              <a:t>Il en </a:t>
            </a:r>
            <a:r>
              <a:rPr lang="sv-SE" sz="3600" b="1" dirty="0" err="1" smtClean="0"/>
              <a:t>manque</a:t>
            </a:r>
            <a:r>
              <a:rPr lang="sv-SE" sz="3600" b="1" dirty="0" smtClean="0"/>
              <a:t> 5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34110567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" y="5722412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114" y="5229200"/>
            <a:ext cx="1931670" cy="1386840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40" y="5675800"/>
            <a:ext cx="1532798" cy="110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567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" y="5722412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21701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40" y="5675800"/>
            <a:ext cx="1532798" cy="1100470"/>
          </a:xfrm>
          <a:prstGeom prst="rect">
            <a:avLst/>
          </a:prstGeom>
        </p:spPr>
      </p:pic>
      <p:sp>
        <p:nvSpPr>
          <p:cNvPr id="25" name="textruta 24"/>
          <p:cNvSpPr txBox="1"/>
          <p:nvPr/>
        </p:nvSpPr>
        <p:spPr>
          <a:xfrm>
            <a:off x="6084168" y="5301208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5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25069009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" y="5722412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59" y="5613265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887" y="5184322"/>
            <a:ext cx="1498963" cy="107617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40" y="5675800"/>
            <a:ext cx="1532798" cy="110047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85" y="5301208"/>
            <a:ext cx="1637510" cy="116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009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1547430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" y="5722412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03" y="3573016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265" y="5283890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887" y="5184322"/>
            <a:ext cx="1498963" cy="1076179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85" y="5301208"/>
            <a:ext cx="1637510" cy="1162729"/>
          </a:xfrm>
          <a:prstGeom prst="rect">
            <a:avLst/>
          </a:prstGeom>
        </p:spPr>
      </p:pic>
      <p:sp>
        <p:nvSpPr>
          <p:cNvPr id="26" name="textruta 25"/>
          <p:cNvSpPr txBox="1"/>
          <p:nvPr/>
        </p:nvSpPr>
        <p:spPr>
          <a:xfrm>
            <a:off x="2195737" y="2001373"/>
            <a:ext cx="3384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Il en </a:t>
            </a:r>
            <a:r>
              <a:rPr lang="sv-SE" sz="4000" b="1" dirty="0" err="1" smtClean="0"/>
              <a:t>manque</a:t>
            </a:r>
            <a:r>
              <a:rPr lang="sv-SE" sz="4000" b="1" dirty="0" smtClean="0"/>
              <a:t> 6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11200006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1" y="188640"/>
            <a:ext cx="1887616" cy="135879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1464570"/>
            <a:ext cx="1472544" cy="1073607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9" y="1723593"/>
            <a:ext cx="1653893" cy="1201351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1720592" cy="122413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502" y="1627053"/>
            <a:ext cx="1805243" cy="129097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87" y="4388950"/>
            <a:ext cx="1706886" cy="123275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38" y="154960"/>
            <a:ext cx="1845836" cy="132465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9" y="231980"/>
            <a:ext cx="1625321" cy="117061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281" y="1714519"/>
            <a:ext cx="1641684" cy="118369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41" y="3093900"/>
            <a:ext cx="1732585" cy="124294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3" y="4462551"/>
            <a:ext cx="1701450" cy="124570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50" y="2963889"/>
            <a:ext cx="1872378" cy="134796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" y="5722412"/>
            <a:ext cx="1440160" cy="10331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07" y="2708188"/>
            <a:ext cx="1523429" cy="10808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59" y="5613265"/>
            <a:ext cx="1605486" cy="114230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82" y="3894394"/>
            <a:ext cx="1560378" cy="11233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209" y="1494730"/>
            <a:ext cx="1481279" cy="1067220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214" y="2623702"/>
            <a:ext cx="1642439" cy="1186206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26" y="3036480"/>
            <a:ext cx="1688521" cy="1202782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304" y="4336841"/>
            <a:ext cx="1643637" cy="1180047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549" y="3894394"/>
            <a:ext cx="1643452" cy="1176196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887" y="5184322"/>
            <a:ext cx="1498963" cy="107617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40" y="5675800"/>
            <a:ext cx="1532798" cy="110047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85" y="5301208"/>
            <a:ext cx="1637510" cy="116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00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18200"/>
            <a:ext cx="3916680" cy="281940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501008"/>
            <a:ext cx="3870960" cy="281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6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18200"/>
            <a:ext cx="3916680" cy="28194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028" y="404664"/>
            <a:ext cx="3825240" cy="278892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01008"/>
            <a:ext cx="3870960" cy="281178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3226"/>
            <a:ext cx="38557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60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028" y="404664"/>
            <a:ext cx="3825240" cy="278892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01008"/>
            <a:ext cx="3870960" cy="281178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93226"/>
            <a:ext cx="38557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6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5104"/>
            <a:ext cx="2952328" cy="214450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6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20" y="188640"/>
            <a:ext cx="2843259" cy="204670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50" y="188640"/>
            <a:ext cx="2765422" cy="201622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15692"/>
            <a:ext cx="2872014" cy="204333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56" y="2235344"/>
            <a:ext cx="2686403" cy="192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8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64</Words>
  <Application>Microsoft Office PowerPoint</Application>
  <PresentationFormat>Bildspel på skärmen (4:3)</PresentationFormat>
  <Paragraphs>16</Paragraphs>
  <Slides>48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48</vt:i4>
      </vt:variant>
    </vt:vector>
  </HeadingPairs>
  <TitlesOfParts>
    <vt:vector size="49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Proaros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</dc:creator>
  <cp:lastModifiedBy>Gustafsson, Stefan</cp:lastModifiedBy>
  <cp:revision>13</cp:revision>
  <dcterms:created xsi:type="dcterms:W3CDTF">2015-09-17T03:30:47Z</dcterms:created>
  <dcterms:modified xsi:type="dcterms:W3CDTF">2017-08-26T06:32:00Z</dcterms:modified>
</cp:coreProperties>
</file>